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73" r:id="rId3"/>
    <p:sldId id="264" r:id="rId4"/>
    <p:sldId id="258" r:id="rId5"/>
    <p:sldId id="279" r:id="rId6"/>
    <p:sldId id="278" r:id="rId7"/>
    <p:sldId id="267" r:id="rId8"/>
    <p:sldId id="276" r:id="rId9"/>
    <p:sldId id="260" r:id="rId10"/>
    <p:sldId id="259" r:id="rId11"/>
    <p:sldId id="265" r:id="rId12"/>
    <p:sldId id="280" r:id="rId13"/>
    <p:sldId id="277" r:id="rId14"/>
    <p:sldId id="262" r:id="rId15"/>
    <p:sldId id="275" r:id="rId16"/>
    <p:sldId id="266" r:id="rId17"/>
    <p:sldId id="269" r:id="rId18"/>
    <p:sldId id="281" r:id="rId19"/>
    <p:sldId id="272" r:id="rId20"/>
    <p:sldId id="261" r:id="rId21"/>
    <p:sldId id="257" r:id="rId22"/>
    <p:sldId id="274" r:id="rId23"/>
    <p:sldId id="263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9" autoAdjust="0"/>
    <p:restoredTop sz="94660"/>
  </p:normalViewPr>
  <p:slideViewPr>
    <p:cSldViewPr snapToGrid="0">
      <p:cViewPr>
        <p:scale>
          <a:sx n="100" d="100"/>
          <a:sy n="100" d="100"/>
        </p:scale>
        <p:origin x="9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64"/>
    </p:cViewPr>
  </p:sorterViewPr>
  <p:notesViewPr>
    <p:cSldViewPr snapToGrid="0">
      <p:cViewPr varScale="1">
        <p:scale>
          <a:sx n="86" d="100"/>
          <a:sy n="86" d="100"/>
        </p:scale>
        <p:origin x="386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31DE66C-02D1-E377-19B8-3D5A78CC01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F646D4-4F87-A0E3-C874-2329B7B25B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19474-6E76-4DDE-9CC0-29FFF9F47DF3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9F4529-E9E4-C737-E353-363CA868C4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B87499-C8E8-CF31-DAA2-134E322072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5A4EC-DB9B-4AC7-9671-827D90CBB4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452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0CC7BF-103A-0833-302A-F30154F47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FDF4B7-9E60-AD2A-2B04-330E318C6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DA4BE7-1DF8-C90E-F99C-E90118151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AD2A2E-6BEB-044B-36BB-A3135CF6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78AEC4-6A7E-6749-2F35-EB4F9F062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00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AA054-2050-044E-454A-1E64159E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0BCF8C-C641-4074-43FE-02861F468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E39B35-DB53-56A2-0E61-37A41311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4BF051-91EA-1B10-CBDC-F9892C84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C36EE7-F146-A006-5DBF-D12BF5B9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46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183E654-959A-210D-932D-F56567C055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BA630D-5930-4872-32C0-BC476D097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FDBAC7-0E2A-6D6E-CE60-DC6ABB3E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4CA9A9-7D63-2927-F87D-FBFB3EAB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3CC6AE-774A-7C0E-225B-3239E34A1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06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CF9410-5264-0B22-42AE-C2BD366D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897619-E1B6-18F3-F0A7-170A20308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A7217D-8D30-7D5D-E6C0-56D76DAC7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52BD7C-014B-C9EF-08BA-44E76802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09B063-E194-9C4E-65EF-157CECF3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9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3F2410-1D89-9526-284C-4CCF48281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BFF320-1420-4498-3F43-DA355AA3B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3BCADC-FE48-9493-8780-922EB090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D58669-47B0-4843-EB53-160C539D1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0737BF-B45A-B6B6-EC91-D1B91CC8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72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393C8-8112-1137-1C83-D38282508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60FAD2-995F-1D8B-81CC-FF63B2AE0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293CB8-8842-A8D6-4F14-D940057D7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8C7A80-19FB-CE13-FB39-9D234204B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EAC59F-F29C-3600-6641-E11A237B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1B0159-087C-6BAB-8042-DC9D3954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50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D311F-B33E-520A-2EB3-B830CCF17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852DF9-FD9D-05B5-64F1-B54AF78F8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5EAEEB-19B1-3E36-7D52-8C49E2CFC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3F05EA-4C9B-B26F-E763-279AF359C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EE54A4C-BFED-00B0-149D-572540B88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ED5AFF-DF3F-E867-7DE7-CD8947DB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B3A54BE-B903-F238-B13E-F2B62B22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C0D13-5491-EC05-63CF-180D0AABF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72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098382-A91C-2F59-6DB8-2D26F281F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D9B146-4808-5317-EF21-ADFDBBEFF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B6CFCE-6FA7-60B0-5B36-38B13637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D57F13-89C4-E3B1-C6BD-9B14DB7F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5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B766EA-E56C-A656-4766-AB4D0E233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B45FA4-87DD-C8CF-9020-168B6CB78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DF523-A9DF-BDCE-86A2-F099A677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37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6ADC5D-3BB8-5F7F-CCE6-E76C37420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7AC3A6-452E-DE37-228A-A58DFB7A9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13419C-939A-71A2-9C36-307D60241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8A80D7-4800-F159-C1B2-40A74572A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247FAE-BA3A-67D0-2156-2B85D7F5A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5D090E-02B9-6330-71D3-3B6B6CA1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49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1EF64F-9BE8-ED0F-6F59-117AD235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CAA01A-01F1-CD04-D2E5-BB852567F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0C6FBE-30DF-840F-C65D-FBA166CB2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393292-F9AD-2CFA-6A67-05676CA5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F20908-7BC6-051A-60A6-9AACB2900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156980-90A7-E055-7BA1-81EFA0F11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A929F84-B31B-D35C-1EA1-6E6324D5E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76F7B8-FDC4-5863-20D9-630DD5F9B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1D4CBC-A8A4-FDAC-42DD-2FA4EEB07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99B653-3E5F-431E-BFFE-B83B26143FC6}" type="datetimeFigureOut">
              <a:rPr lang="fr-FR" smtClean="0"/>
              <a:t>24/12/2024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C3B28B-022A-21E8-44EE-357CF8B3B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C52F6A-9270-9272-84F6-E7A4FBC79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762A5C-2FD7-4471-BAA3-CFA5C386D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08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E26F5-CC6D-5FC5-7E9A-8ABD1435B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icônes usuelles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6E1647-012C-CACA-B543-A1ACAC8C0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Saurez-vous les identifier ?</a:t>
            </a:r>
          </a:p>
        </p:txBody>
      </p:sp>
    </p:spTree>
    <p:extLst>
      <p:ext uri="{BB962C8B-B14F-4D97-AF65-F5344CB8AC3E}">
        <p14:creationId xmlns:p14="http://schemas.microsoft.com/office/powerpoint/2010/main" val="1106078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que 24">
            <a:extLst>
              <a:ext uri="{FF2B5EF4-FFF2-40B4-BE49-F238E27FC236}">
                <a16:creationId xmlns:a16="http://schemas.microsoft.com/office/drawing/2014/main" id="{0F8CB857-1CF5-A45C-C0DE-9FC4E1852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AE7D10B-11F1-7E17-CE39-4926B07CE008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Accueil</a:t>
            </a:r>
          </a:p>
        </p:txBody>
      </p:sp>
    </p:spTree>
    <p:extLst>
      <p:ext uri="{BB962C8B-B14F-4D97-AF65-F5344CB8AC3E}">
        <p14:creationId xmlns:p14="http://schemas.microsoft.com/office/powerpoint/2010/main" val="191666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380AC-AD60-EF36-6208-026A55EFF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phique 22">
            <a:extLst>
              <a:ext uri="{FF2B5EF4-FFF2-40B4-BE49-F238E27FC236}">
                <a16:creationId xmlns:a16="http://schemas.microsoft.com/office/drawing/2014/main" id="{0D0D381F-D3A1-FA9A-ACB5-0E14FE9C2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3C9143D-9B65-1449-16AB-FE308FA326A3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J’aime, favoris</a:t>
            </a:r>
          </a:p>
        </p:txBody>
      </p:sp>
    </p:spTree>
    <p:extLst>
      <p:ext uri="{BB962C8B-B14F-4D97-AF65-F5344CB8AC3E}">
        <p14:creationId xmlns:p14="http://schemas.microsoft.com/office/powerpoint/2010/main" val="216462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D3B4D6-A115-E780-FFEF-3489B5F18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Un peu moins connus…</a:t>
            </a:r>
          </a:p>
        </p:txBody>
      </p:sp>
    </p:spTree>
    <p:extLst>
      <p:ext uri="{BB962C8B-B14F-4D97-AF65-F5344CB8AC3E}">
        <p14:creationId xmlns:p14="http://schemas.microsoft.com/office/powerpoint/2010/main" val="2407368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67F63-D6A7-2F17-8EEB-996346C99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D6856D9-493E-0456-C169-03F62DDCD931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Pièce-jointe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BB0BAF91-832E-3440-9E97-051037B95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49" cy="34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6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phique 20">
            <a:extLst>
              <a:ext uri="{FF2B5EF4-FFF2-40B4-BE49-F238E27FC236}">
                <a16:creationId xmlns:a16="http://schemas.microsoft.com/office/drawing/2014/main" id="{A893DCE2-3362-19E2-49D7-A5B8AE078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D688E5B-51D6-F229-F72C-7BF143811008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Annuler, retour en arrière</a:t>
            </a:r>
          </a:p>
        </p:txBody>
      </p:sp>
    </p:spTree>
    <p:extLst>
      <p:ext uri="{BB962C8B-B14F-4D97-AF65-F5344CB8AC3E}">
        <p14:creationId xmlns:p14="http://schemas.microsoft.com/office/powerpoint/2010/main" val="380956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A1D3F4-9850-5915-07C8-AFED6836A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03DB84F-A433-6B67-81EE-3E88964795B2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Éditer, modifier</a:t>
            </a:r>
          </a:p>
        </p:txBody>
      </p:sp>
      <p:pic>
        <p:nvPicPr>
          <p:cNvPr id="22" name="Graphique 21">
            <a:extLst>
              <a:ext uri="{FF2B5EF4-FFF2-40B4-BE49-F238E27FC236}">
                <a16:creationId xmlns:a16="http://schemas.microsoft.com/office/drawing/2014/main" id="{9B541470-F3F8-5113-2CE6-89F8256B8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0075" y="1743075"/>
            <a:ext cx="33718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2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6B4E7-C23D-CA92-2116-E14357680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que 12">
            <a:extLst>
              <a:ext uri="{FF2B5EF4-FFF2-40B4-BE49-F238E27FC236}">
                <a16:creationId xmlns:a16="http://schemas.microsoft.com/office/drawing/2014/main" id="{45EA7BD6-F1EB-5DC4-6319-1C5DB27F5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BC9DC45-FC5F-5BB5-67B2-43977D97AC20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Télécharger</a:t>
            </a:r>
          </a:p>
        </p:txBody>
      </p:sp>
    </p:spTree>
    <p:extLst>
      <p:ext uri="{BB962C8B-B14F-4D97-AF65-F5344CB8AC3E}">
        <p14:creationId xmlns:p14="http://schemas.microsoft.com/office/powerpoint/2010/main" val="22702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FE965-3196-1248-C932-2AA3C4FA1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que 10">
            <a:extLst>
              <a:ext uri="{FF2B5EF4-FFF2-40B4-BE49-F238E27FC236}">
                <a16:creationId xmlns:a16="http://schemas.microsoft.com/office/drawing/2014/main" id="{6FE3C629-B67A-495F-FF04-D5EE525744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AC27951-69D8-D459-052B-96C522D76EAD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Rafraîchir</a:t>
            </a:r>
          </a:p>
        </p:txBody>
      </p:sp>
    </p:spTree>
    <p:extLst>
      <p:ext uri="{BB962C8B-B14F-4D97-AF65-F5344CB8AC3E}">
        <p14:creationId xmlns:p14="http://schemas.microsoft.com/office/powerpoint/2010/main" val="123971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F0DFE6-51E1-BA5D-858B-B5F768644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8685E3-1804-F02D-8F0F-4F998866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Encore moins connus…</a:t>
            </a:r>
          </a:p>
        </p:txBody>
      </p:sp>
    </p:spTree>
    <p:extLst>
      <p:ext uri="{BB962C8B-B14F-4D97-AF65-F5344CB8AC3E}">
        <p14:creationId xmlns:p14="http://schemas.microsoft.com/office/powerpoint/2010/main" val="1612976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72CCD-9CBC-F83E-99A4-B9D60F850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BBCA768-E5EA-A301-A27B-F1497F51970F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Ouvrir</a:t>
            </a:r>
          </a:p>
        </p:txBody>
      </p:sp>
      <p:pic>
        <p:nvPicPr>
          <p:cNvPr id="26" name="Graphique 25">
            <a:extLst>
              <a:ext uri="{FF2B5EF4-FFF2-40B4-BE49-F238E27FC236}">
                <a16:creationId xmlns:a16="http://schemas.microsoft.com/office/drawing/2014/main" id="{2990262F-4DC9-E6C6-7562-74FCA4E9F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73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678BD-C3C4-F90B-4C26-6E18174D2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619B9DE-21A7-2607-3948-0A8E448B6635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Imprimer</a:t>
            </a:r>
          </a:p>
        </p:txBody>
      </p:sp>
      <p:pic>
        <p:nvPicPr>
          <p:cNvPr id="24" name="Graphique 23">
            <a:extLst>
              <a:ext uri="{FF2B5EF4-FFF2-40B4-BE49-F238E27FC236}">
                <a16:creationId xmlns:a16="http://schemas.microsoft.com/office/drawing/2014/main" id="{205AA20B-45FD-3CEB-DAC4-38ACDB6DD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5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phique 18">
            <a:extLst>
              <a:ext uri="{FF2B5EF4-FFF2-40B4-BE49-F238E27FC236}">
                <a16:creationId xmlns:a16="http://schemas.microsoft.com/office/drawing/2014/main" id="{A78C410D-D3FE-C411-BA61-CDC717E26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D18602F-EA32-47C5-6763-5D911DB14A7E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Effacer</a:t>
            </a:r>
          </a:p>
        </p:txBody>
      </p:sp>
    </p:spTree>
    <p:extLst>
      <p:ext uri="{BB962C8B-B14F-4D97-AF65-F5344CB8AC3E}">
        <p14:creationId xmlns:p14="http://schemas.microsoft.com/office/powerpoint/2010/main" val="165635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que 8">
            <a:extLst>
              <a:ext uri="{FF2B5EF4-FFF2-40B4-BE49-F238E27FC236}">
                <a16:creationId xmlns:a16="http://schemas.microsoft.com/office/drawing/2014/main" id="{0E7D7D34-F8D0-7904-9EDC-05434F0E6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4F921C7D-8356-B5D8-1F25-4B271057F273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Marque-page, favoris, évaluation</a:t>
            </a:r>
          </a:p>
        </p:txBody>
      </p:sp>
    </p:spTree>
    <p:extLst>
      <p:ext uri="{BB962C8B-B14F-4D97-AF65-F5344CB8AC3E}">
        <p14:creationId xmlns:p14="http://schemas.microsoft.com/office/powerpoint/2010/main" val="81494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0350F-DE91-BFD2-F5BB-75CF5F4E3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3A89383-2F39-F3DF-D9DB-E3FFA31C3E29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Partager</a:t>
            </a:r>
          </a:p>
        </p:txBody>
      </p:sp>
      <p:pic>
        <p:nvPicPr>
          <p:cNvPr id="28" name="Graphique 27">
            <a:extLst>
              <a:ext uri="{FF2B5EF4-FFF2-40B4-BE49-F238E27FC236}">
                <a16:creationId xmlns:a16="http://schemas.microsoft.com/office/drawing/2014/main" id="{08D7C358-7B97-AE7C-0F0A-219394E3C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89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que 14">
            <a:extLst>
              <a:ext uri="{FF2B5EF4-FFF2-40B4-BE49-F238E27FC236}">
                <a16:creationId xmlns:a16="http://schemas.microsoft.com/office/drawing/2014/main" id="{1C235CB7-226A-857F-EB19-25798E653E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19584F3-F806-0C5A-3140-B5018B22B55D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Liste des applications</a:t>
            </a:r>
          </a:p>
        </p:txBody>
      </p:sp>
    </p:spTree>
    <p:extLst>
      <p:ext uri="{BB962C8B-B14F-4D97-AF65-F5344CB8AC3E}">
        <p14:creationId xmlns:p14="http://schemas.microsoft.com/office/powerpoint/2010/main" val="311188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B33DB-68E2-69D9-3691-12816EF5C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que 16">
            <a:extLst>
              <a:ext uri="{FF2B5EF4-FFF2-40B4-BE49-F238E27FC236}">
                <a16:creationId xmlns:a16="http://schemas.microsoft.com/office/drawing/2014/main" id="{0816C49E-89EF-9F31-3E09-52B2494E8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71C67B3-CDBC-332B-E45D-6E84F57A1027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Supprimer</a:t>
            </a:r>
          </a:p>
        </p:txBody>
      </p:sp>
    </p:spTree>
    <p:extLst>
      <p:ext uri="{BB962C8B-B14F-4D97-AF65-F5344CB8AC3E}">
        <p14:creationId xmlns:p14="http://schemas.microsoft.com/office/powerpoint/2010/main" val="299216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phique 28">
            <a:extLst>
              <a:ext uri="{FF2B5EF4-FFF2-40B4-BE49-F238E27FC236}">
                <a16:creationId xmlns:a16="http://schemas.microsoft.com/office/drawing/2014/main" id="{293965AA-03E9-192D-6312-78623AE0C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4512715-EC9B-CD3C-4264-9E176E2D465B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Rechercher</a:t>
            </a:r>
          </a:p>
        </p:txBody>
      </p:sp>
    </p:spTree>
    <p:extLst>
      <p:ext uri="{BB962C8B-B14F-4D97-AF65-F5344CB8AC3E}">
        <p14:creationId xmlns:p14="http://schemas.microsoft.com/office/powerpoint/2010/main" val="18245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E9C3C-BDD2-209B-8E6F-A1F6BB5A9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50063EF-C2FD-F51C-544D-A26CC4DE131A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Volume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1A78F652-ED89-70EA-3130-6622EA402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4" y="1685924"/>
            <a:ext cx="3486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6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E5491-9560-ACFB-5C83-AD51637C7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499D719-CD4D-BB76-6D75-A65F93BFE7E9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Wi-Fi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C5E64A68-44F1-F929-1EF0-84519270E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4" y="1685924"/>
            <a:ext cx="3486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1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D274CB-913E-91F5-FC9B-8818F8101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que 6">
            <a:extLst>
              <a:ext uri="{FF2B5EF4-FFF2-40B4-BE49-F238E27FC236}">
                <a16:creationId xmlns:a16="http://schemas.microsoft.com/office/drawing/2014/main" id="{8124AF84-580E-E873-43A5-DEE380433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AABA916-5BA9-E059-ED1B-8D2E4F6B729D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Options, paramètres, préférences</a:t>
            </a:r>
          </a:p>
        </p:txBody>
      </p:sp>
    </p:spTree>
    <p:extLst>
      <p:ext uri="{BB962C8B-B14F-4D97-AF65-F5344CB8AC3E}">
        <p14:creationId xmlns:p14="http://schemas.microsoft.com/office/powerpoint/2010/main" val="137096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3867C-82CA-2F65-124C-DA49B0305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44B4FDF-FCE9-D17A-1D23-FBDE90D5852B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Enregistrer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620985EE-9509-85A6-165E-494281319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0075" y="1743075"/>
            <a:ext cx="33718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45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aphique 26">
            <a:extLst>
              <a:ext uri="{FF2B5EF4-FFF2-40B4-BE49-F238E27FC236}">
                <a16:creationId xmlns:a16="http://schemas.microsoft.com/office/drawing/2014/main" id="{0EE364B4-A113-4536-AA61-A58C4024D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2925" y="1685925"/>
            <a:ext cx="3486150" cy="34861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AA9DCE8-7245-7EF7-4156-0A0CBEA047FA}"/>
              </a:ext>
            </a:extLst>
          </p:cNvPr>
          <p:cNvSpPr txBox="1"/>
          <p:nvPr/>
        </p:nvSpPr>
        <p:spPr>
          <a:xfrm>
            <a:off x="2062162" y="5172075"/>
            <a:ext cx="806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72666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54</Words>
  <Application>Microsoft Office PowerPoint</Application>
  <PresentationFormat>Grand écran</PresentationFormat>
  <Paragraphs>24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7" baseType="lpstr">
      <vt:lpstr>Aptos</vt:lpstr>
      <vt:lpstr>Aptos Display</vt:lpstr>
      <vt:lpstr>Arial</vt:lpstr>
      <vt:lpstr>Thème Office</vt:lpstr>
      <vt:lpstr>Les icônes usuelles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Un peu moins connus…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Encore moins connus…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CHALIER Yohan</dc:creator>
  <cp:lastModifiedBy>CHALIER Yohan</cp:lastModifiedBy>
  <cp:revision>1</cp:revision>
  <dcterms:created xsi:type="dcterms:W3CDTF">2024-12-24T09:45:00Z</dcterms:created>
  <dcterms:modified xsi:type="dcterms:W3CDTF">2024-12-24T10:14:55Z</dcterms:modified>
</cp:coreProperties>
</file>