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4" r:id="rId4"/>
    <p:sldId id="273" r:id="rId5"/>
    <p:sldId id="272" r:id="rId6"/>
    <p:sldId id="271" r:id="rId7"/>
    <p:sldId id="270" r:id="rId8"/>
    <p:sldId id="268" r:id="rId9"/>
    <p:sldId id="26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61" autoAdjust="0"/>
  </p:normalViewPr>
  <p:slideViewPr>
    <p:cSldViewPr snapToGrid="0">
      <p:cViewPr>
        <p:scale>
          <a:sx n="75" d="100"/>
          <a:sy n="75" d="100"/>
        </p:scale>
        <p:origin x="1950" y="7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583E28-BB2A-E879-C089-B53F06C1F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B0F941-CABA-89A4-78A3-0351ADE8B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C7764E-2D74-F9D4-2389-F83FE5D9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3CA9FF-586E-6203-B653-7C1590C8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D69FEC-8CBB-B803-821B-41C838E6B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81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F4042A-E85D-B6BD-FAC9-74E12F37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2B58BA-E2C7-9B27-6014-953B96C4B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40B064-EA86-89D0-7A2F-AA35577FF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3CA932-92A4-6A66-8097-113C9A86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25B941-85BF-D7D5-A8B8-4CF887F8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4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BBB01B-618B-198B-C858-BE41D6F02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4862E4-064F-E978-F46A-1A45949EC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903C30-3B1E-5A8D-1F33-2AB2A9F2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268BA2-94EC-51CD-4338-DEF24C02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605380-488C-1D27-3120-FBB468A73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41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09B78F-5357-85B4-B764-3D5C64BF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C87D8F-FB35-E3B7-7FEF-3AC8D1DBF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E677E8-2EC7-F8FC-7FEB-9786FE80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421C26-7783-7BF6-A56C-93C163ED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C0ED2B-2F78-AB2C-6032-6A876277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15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D77A7-68D0-6E04-3EE1-5FC3B123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75BFE4-4E38-F7B1-386F-D4AEBB7BD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AFAC85-72F2-7D43-6346-03AF94045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A8FEF8-EDE5-80BE-E367-1E45DE0C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372B85-93AB-4286-AA5E-4138AD0EE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10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A5293-14E2-479F-70FB-F4F43EFE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DE2E69-10B5-3899-2515-916305341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AEA96D-C66D-0AE8-1C3E-DA84426B6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71454F-B6A6-3CDE-8FC5-43AB6FBE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FCE1C0-F3B6-D6BC-62FA-B51603BBD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3DFD-3DE5-C216-59BC-1662C707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29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2C571-9B7A-DCB7-ADA0-26E676515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BC7624-5C13-D98D-9820-76B67FE0F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1175BD3-FAF8-4006-6E8D-52A3463A0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02166B-9F2F-01B2-294D-903AF45B4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FF2979A-473E-4ED3-3D38-D7C165E98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AD7F5D-5E57-D9E1-7547-4ED514D7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5C9E3F-D814-E78E-962A-D1938E50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8989D0D-DF42-2287-973D-C00151E7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79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81ACB-F4F5-6117-1068-E55763C8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F90E7A-D6CA-1428-6B1B-33BC010A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EBFE06-F8D1-00E7-2FCB-DBAEDBF3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4890D1-18C3-6E04-2FD2-F279573C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8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0D65428-09DF-46C0-3BA7-63FEC7BD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438C19C-E148-12D3-7983-63B559C9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525445-E0F9-27E5-02E2-F302A6EF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12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6A3D8D-C156-4BEE-077F-52C25D61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7E4DBF-D1E7-83E7-5569-4B01590C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91D67A-F6C6-B1B4-9CB5-5E9447AA5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F0DB0C-F992-BBD7-217E-3A5883C96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7C1BB8-9A72-B59B-2803-200A7D30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A2AF2D-D158-D732-3ACC-F55FA457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8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163CB5-75A6-27FD-2877-4C9C67EC8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7769D24-B667-F041-FFAD-479E39CFD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C85E8D-C88A-3224-7972-BCC434BB4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AE9414-4706-5160-8BF0-F9DBBA55F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EF8E19-5697-9C56-8D7D-56755093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89DBFA-C161-4648-86E3-B288B072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62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A93010-2350-04B2-815B-217935DA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27B631-B117-9539-D9E7-E61DC7FAF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40A27C-D4D5-4D79-F0FA-2207FFBD9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E7E37C-9C0E-4B68-9C60-E041263FB80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5F2413-8EA7-01FE-165B-DEB588DB0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B11BDC-51CC-0252-A401-9DBC50A8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8C4630-B2F8-43F8-826B-A5DC386B1A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11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DE5F08-237C-7F3A-738C-F9B5651B6D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menus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3F7158-014F-6B04-6B53-B965C5022B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Identifier tous les menus accessibles.</a:t>
            </a:r>
          </a:p>
          <a:p>
            <a:r>
              <a:rPr lang="fr-FR" dirty="0"/>
              <a:t>Quelles actions pourrions-nous y trouver ?</a:t>
            </a:r>
          </a:p>
        </p:txBody>
      </p:sp>
    </p:spTree>
    <p:extLst>
      <p:ext uri="{BB962C8B-B14F-4D97-AF65-F5344CB8AC3E}">
        <p14:creationId xmlns:p14="http://schemas.microsoft.com/office/powerpoint/2010/main" val="312564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AC54FB3D-E13C-2FDA-2882-E9FBAF50D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0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08459-0071-747E-3D72-BA54BBE61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9978A16-677B-8D73-BD64-1E6595D08D7E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C31C7293-710D-9CEF-2C2C-3662B5B1ED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7594BA27-D047-61BF-D9CC-D9D671BE6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2" t="26883" r="5763" b="2738"/>
          <a:stretch/>
        </p:blipFill>
        <p:spPr>
          <a:xfrm>
            <a:off x="5469730" y="1843088"/>
            <a:ext cx="6019801" cy="4826420"/>
          </a:xfrm>
          <a:prstGeom prst="roundRect">
            <a:avLst>
              <a:gd name="adj" fmla="val 40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EF134758-4636-F947-70EF-F6962D7C82B2}"/>
              </a:ext>
            </a:extLst>
          </p:cNvPr>
          <p:cNvSpPr/>
          <p:nvPr/>
        </p:nvSpPr>
        <p:spPr>
          <a:xfrm>
            <a:off x="9358176" y="6113712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78FF4A4-5353-E4C7-9127-8B88AA0A6701}"/>
              </a:ext>
            </a:extLst>
          </p:cNvPr>
          <p:cNvSpPr txBox="1"/>
          <p:nvPr/>
        </p:nvSpPr>
        <p:spPr>
          <a:xfrm>
            <a:off x="6095998" y="5161932"/>
            <a:ext cx="5948295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Menu du mail</a:t>
            </a:r>
          </a:p>
          <a:p>
            <a:r>
              <a:rPr lang="fr-FR" sz="2400" dirty="0"/>
              <a:t>Options avancées pour la rédaction du mail</a:t>
            </a:r>
          </a:p>
        </p:txBody>
      </p:sp>
    </p:spTree>
    <p:extLst>
      <p:ext uri="{BB962C8B-B14F-4D97-AF65-F5344CB8AC3E}">
        <p14:creationId xmlns:p14="http://schemas.microsoft.com/office/powerpoint/2010/main" val="4224747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4D820-71E6-3C0E-5BA5-6151B6F0C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415DCF-4BA6-7046-D037-474FDCA29B18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2C27848C-B696-8AD2-428E-2D401DA2AF8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A92AD8BC-834C-55D6-F67C-3B5D7E15A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76" t="16827" r="55150" b="2738"/>
          <a:stretch/>
        </p:blipFill>
        <p:spPr>
          <a:xfrm>
            <a:off x="2581835" y="1153545"/>
            <a:ext cx="2886277" cy="5515963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8FFFDB5A-2FAC-8E4B-ECC4-77CD45649B8F}"/>
              </a:ext>
            </a:extLst>
          </p:cNvPr>
          <p:cNvSpPr/>
          <p:nvPr/>
        </p:nvSpPr>
        <p:spPr>
          <a:xfrm>
            <a:off x="3604664" y="1198929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E637FF3F-98AD-77A9-6F70-850034667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37" t="16827" r="4486" b="2738"/>
          <a:stretch/>
        </p:blipFill>
        <p:spPr>
          <a:xfrm>
            <a:off x="11489531" y="1153543"/>
            <a:ext cx="155621" cy="5515963"/>
          </a:xfrm>
          <a:prstGeom prst="rect">
            <a:avLst/>
          </a:prstGeom>
        </p:spPr>
      </p:pic>
      <p:pic>
        <p:nvPicPr>
          <p:cNvPr id="9" name="Image 8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6D94B903-2653-9943-3D94-690D7C3E0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7" t="16826" r="5700" b="73188"/>
          <a:stretch/>
        </p:blipFill>
        <p:spPr>
          <a:xfrm>
            <a:off x="5468112" y="1153543"/>
            <a:ext cx="6042567" cy="68478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515C17A-9728-C07E-3F03-F7C7B36EE67C}"/>
              </a:ext>
            </a:extLst>
          </p:cNvPr>
          <p:cNvSpPr txBox="1"/>
          <p:nvPr/>
        </p:nvSpPr>
        <p:spPr>
          <a:xfrm>
            <a:off x="4332905" y="773904"/>
            <a:ext cx="6309741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Menu du dossier</a:t>
            </a:r>
          </a:p>
          <a:p>
            <a:r>
              <a:rPr lang="fr-FR" sz="2400" dirty="0"/>
              <a:t>Options de tri et d’affiche des mails du dossier</a:t>
            </a:r>
          </a:p>
        </p:txBody>
      </p:sp>
    </p:spTree>
    <p:extLst>
      <p:ext uri="{BB962C8B-B14F-4D97-AF65-F5344CB8AC3E}">
        <p14:creationId xmlns:p14="http://schemas.microsoft.com/office/powerpoint/2010/main" val="293146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3F840-A796-726A-FB6C-55BEFA1DE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34B44CF-E1CC-DFC9-7806-96C53AB51889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5CDDE305-E5A9-3B37-91E9-34042CD955E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1BAE12D5-1B9A-B212-E7E1-1DE3DBA8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3" r="79044" b="2737"/>
          <a:stretch/>
        </p:blipFill>
        <p:spPr>
          <a:xfrm>
            <a:off x="0" y="542925"/>
            <a:ext cx="2554941" cy="6126583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30D6CE93-FCAC-7691-7D41-B2BD5C96F05D}"/>
              </a:ext>
            </a:extLst>
          </p:cNvPr>
          <p:cNvSpPr/>
          <p:nvPr/>
        </p:nvSpPr>
        <p:spPr>
          <a:xfrm>
            <a:off x="139522" y="640920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E425DBB-604E-28FC-3A60-7B37E6F5F494}"/>
              </a:ext>
            </a:extLst>
          </p:cNvPr>
          <p:cNvSpPr txBox="1"/>
          <p:nvPr/>
        </p:nvSpPr>
        <p:spPr>
          <a:xfrm>
            <a:off x="2259108" y="678412"/>
            <a:ext cx="6045116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Barre latérale</a:t>
            </a:r>
          </a:p>
          <a:p>
            <a:r>
              <a:rPr lang="fr-FR" sz="2400" dirty="0"/>
              <a:t>Navigation dans les dossiers de la boîte mail</a:t>
            </a:r>
          </a:p>
        </p:txBody>
      </p:sp>
    </p:spTree>
    <p:extLst>
      <p:ext uri="{BB962C8B-B14F-4D97-AF65-F5344CB8AC3E}">
        <p14:creationId xmlns:p14="http://schemas.microsoft.com/office/powerpoint/2010/main" val="182272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B195E-30A9-30C9-956A-49055426B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B91D78-8B5C-352C-8B82-77CD0847ABF8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8BAF087E-C036-D425-7832-ECE77C9E98F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66EDAEEA-BF0D-94D6-49FF-3AE48E4DC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7" r="4485" b="2738"/>
          <a:stretch/>
        </p:blipFill>
        <p:spPr>
          <a:xfrm>
            <a:off x="0" y="545307"/>
            <a:ext cx="11645153" cy="6124202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6E102AE3-BA52-2B0C-1ECB-38683AFD40FA}"/>
              </a:ext>
            </a:extLst>
          </p:cNvPr>
          <p:cNvSpPr/>
          <p:nvPr/>
        </p:nvSpPr>
        <p:spPr>
          <a:xfrm>
            <a:off x="10699944" y="638548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8ECC696-4269-BCC8-C575-ABB68D2E2689}"/>
              </a:ext>
            </a:extLst>
          </p:cNvPr>
          <p:cNvSpPr txBox="1"/>
          <p:nvPr/>
        </p:nvSpPr>
        <p:spPr>
          <a:xfrm>
            <a:off x="6079058" y="1153545"/>
            <a:ext cx="505959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Options générales</a:t>
            </a:r>
          </a:p>
          <a:p>
            <a:r>
              <a:rPr lang="fr-FR" sz="2400" dirty="0"/>
              <a:t>Paramètres généraux de la boîte mail</a:t>
            </a:r>
          </a:p>
        </p:txBody>
      </p:sp>
    </p:spTree>
    <p:extLst>
      <p:ext uri="{BB962C8B-B14F-4D97-AF65-F5344CB8AC3E}">
        <p14:creationId xmlns:p14="http://schemas.microsoft.com/office/powerpoint/2010/main" val="2895579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60B31-9290-21BE-EB67-93808928D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32FB76-9AAB-6FC9-B7F1-ABBACE224986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9A7E9D36-421F-9296-4426-F7E746936BB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E2098475-7169-9A9A-572E-FBC854693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3" b="2737"/>
          <a:stretch/>
        </p:blipFill>
        <p:spPr>
          <a:xfrm>
            <a:off x="0" y="542925"/>
            <a:ext cx="12192000" cy="6126583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73F1170D-D402-82FE-561F-89F7BDDE72CC}"/>
              </a:ext>
            </a:extLst>
          </p:cNvPr>
          <p:cNvSpPr/>
          <p:nvPr/>
        </p:nvSpPr>
        <p:spPr>
          <a:xfrm>
            <a:off x="11625130" y="636726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8FFEBF1-8983-9F5A-B114-566AFCF1620C}"/>
              </a:ext>
            </a:extLst>
          </p:cNvPr>
          <p:cNvSpPr txBox="1"/>
          <p:nvPr/>
        </p:nvSpPr>
        <p:spPr>
          <a:xfrm>
            <a:off x="6203961" y="1156905"/>
            <a:ext cx="5561651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Options du compte</a:t>
            </a:r>
          </a:p>
          <a:p>
            <a:r>
              <a:rPr lang="fr-FR" sz="2400" dirty="0"/>
              <a:t>Paramètres généraux du compte Google,</a:t>
            </a:r>
          </a:p>
          <a:p>
            <a:r>
              <a:rPr lang="fr-FR" sz="2400" dirty="0"/>
              <a:t>associé à la boîte mail</a:t>
            </a:r>
          </a:p>
        </p:txBody>
      </p:sp>
    </p:spTree>
    <p:extLst>
      <p:ext uri="{BB962C8B-B14F-4D97-AF65-F5344CB8AC3E}">
        <p14:creationId xmlns:p14="http://schemas.microsoft.com/office/powerpoint/2010/main" val="415145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9E1198-508C-C734-7A63-9CAD8777A4C2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23187846-DA1C-9F40-EB3C-0F1D685DE53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A06363E4-24B5-8142-4680-C915300A9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92221"/>
          <a:stretch/>
        </p:blipFill>
        <p:spPr>
          <a:xfrm>
            <a:off x="0" y="1"/>
            <a:ext cx="12192000" cy="533400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ADC1D98F-60E5-0E31-97A9-3DBB6069419D}"/>
              </a:ext>
            </a:extLst>
          </p:cNvPr>
          <p:cNvSpPr/>
          <p:nvPr/>
        </p:nvSpPr>
        <p:spPr>
          <a:xfrm>
            <a:off x="11819972" y="183729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8537C35-9614-7411-ED08-686A90AC4EFC}"/>
              </a:ext>
            </a:extLst>
          </p:cNvPr>
          <p:cNvSpPr txBox="1"/>
          <p:nvPr/>
        </p:nvSpPr>
        <p:spPr>
          <a:xfrm>
            <a:off x="6489745" y="786557"/>
            <a:ext cx="5554341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Menu du navigateur</a:t>
            </a:r>
          </a:p>
          <a:p>
            <a:r>
              <a:rPr lang="fr-FR" sz="2400" dirty="0"/>
              <a:t>Options générales du navigateur internet</a:t>
            </a:r>
          </a:p>
          <a:p>
            <a:r>
              <a:rPr lang="fr-FR" sz="2400" dirty="0"/>
              <a:t>(Firefox en l’occurrence)</a:t>
            </a:r>
          </a:p>
        </p:txBody>
      </p:sp>
    </p:spTree>
    <p:extLst>
      <p:ext uri="{BB962C8B-B14F-4D97-AF65-F5344CB8AC3E}">
        <p14:creationId xmlns:p14="http://schemas.microsoft.com/office/powerpoint/2010/main" val="365557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7F82A-5CE7-5773-6006-432A0D8A1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E896E43-D323-193E-EC45-481AFDE87D2F}"/>
              </a:ext>
            </a:extLst>
          </p:cNvPr>
          <p:cNvSpPr/>
          <p:nvPr/>
        </p:nvSpPr>
        <p:spPr>
          <a:xfrm>
            <a:off x="-1" y="-1"/>
            <a:ext cx="12191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AB1CDAF1-E43C-C9B1-2A70-4D4E32F6DD0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8E2F3035-CAA5-E51B-7AD6-DFEA127AA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60" b="-8"/>
          <a:stretch/>
        </p:blipFill>
        <p:spPr>
          <a:xfrm>
            <a:off x="0" y="6669508"/>
            <a:ext cx="12192000" cy="188491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1193E3A9-F1B4-8DFF-E756-511AF5A72367}"/>
              </a:ext>
            </a:extLst>
          </p:cNvPr>
          <p:cNvSpPr/>
          <p:nvPr/>
        </p:nvSpPr>
        <p:spPr>
          <a:xfrm>
            <a:off x="-105331" y="6531119"/>
            <a:ext cx="448228" cy="4482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38C56D4-9453-C486-91C2-F0FA571F9C00}"/>
              </a:ext>
            </a:extLst>
          </p:cNvPr>
          <p:cNvSpPr txBox="1"/>
          <p:nvPr/>
        </p:nvSpPr>
        <p:spPr>
          <a:xfrm>
            <a:off x="448228" y="5910693"/>
            <a:ext cx="4751365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/>
              <a:t>Menu démarrer</a:t>
            </a:r>
          </a:p>
          <a:p>
            <a:r>
              <a:rPr lang="fr-FR" sz="2400" dirty="0"/>
              <a:t>Menu principal de tout l’ordinateur</a:t>
            </a:r>
          </a:p>
        </p:txBody>
      </p:sp>
    </p:spTree>
    <p:extLst>
      <p:ext uri="{BB962C8B-B14F-4D97-AF65-F5344CB8AC3E}">
        <p14:creationId xmlns:p14="http://schemas.microsoft.com/office/powerpoint/2010/main" val="233878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88</Words>
  <Application>Microsoft Office PowerPoint</Application>
  <PresentationFormat>Grand écran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Thème Office</vt:lpstr>
      <vt:lpstr>Les menus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CHALIER Yohan</dc:creator>
  <cp:lastModifiedBy>CHALIER Yohan</cp:lastModifiedBy>
  <cp:revision>2</cp:revision>
  <dcterms:created xsi:type="dcterms:W3CDTF">2024-12-24T10:21:34Z</dcterms:created>
  <dcterms:modified xsi:type="dcterms:W3CDTF">2024-12-24T12:45:54Z</dcterms:modified>
</cp:coreProperties>
</file>