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58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4D48C8-807F-961F-9709-D5DE0A93AC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E42AE63-3C20-EB57-8157-86552AF7E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ED5B41-D147-25E4-0F7D-790001179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DDC825-1582-F3A4-2530-8D7B745A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1DA9EB-0CF7-5DA7-4557-5FAA5218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404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A7CCF5-4D5E-AA44-8DA8-4623FD61F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090D41-64AF-7C6B-982B-A8C4C916E8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B3393F-CC2C-8AD7-AD2C-5FC01275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78E040-51DB-C3C7-A70C-4C95DBBAD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E36FDE-58FF-34F9-D695-25634FF17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557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722E86E-5432-67ED-F37E-3A608347FF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2D1C3AA-6209-D3BE-3AF4-00CE7C573B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1833D2-0372-54DE-EE3D-EA6397D2D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F381498-CD73-7516-DDCA-8AB706A06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EDBDA44-FF84-43AD-93E3-2F47C098B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281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03C1B-2D62-8B5D-2FAD-0D901126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869950-0326-71D0-B6E6-C66F6F1AE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B18C59-DED0-11EF-49F2-C5887F1EE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B3F81E-890A-BE8D-19F8-5056E6F6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96BFAF-520E-FDC5-0717-CF16CB5C0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736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B28E05-0456-204B-564B-FABD402BD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5F43BF-5E12-C0B9-2F27-005A472D5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F42927-D25D-2DFA-C8BF-77B31231C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DCF033-6F8B-FA85-CA6B-AA2FE83E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4688D7-7824-8EB5-F4BC-D07E291D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1626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F9CFA9-E266-C6A0-04C1-624CFFE1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FC0FCC-F7D1-26C5-AA09-6A56EA71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63670D-CBF4-F56C-86A7-3887D5561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3CCBAB-98DD-7CA6-D4A6-60E435C42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908E1E-7F48-575E-7904-BEEC1BDDF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384146-F171-D976-ADB7-B4CB637F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617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823C6-9974-4489-6330-5CB86E5AF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FB3E09-BFAA-85B9-0AD0-63C8305F0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706090-0735-65C1-2C92-33F22B26D8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656B58-12EE-331A-1E03-191275FD5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3B70289-40AD-903C-2DC8-E6EC7CF66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4A065F5-81A7-F244-8652-3A14696EC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3A2FFC-FB55-EEC6-BCA1-286068CE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F553C3-9E06-B988-84E5-5E1EFF2D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19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D7A2A7-800E-1F5A-3C00-3F1B61FB9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87FA01-B454-3B3A-C89A-C6C1386B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2BFB05B-D4EF-D421-7968-CEBDA4CC9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B04C40-5EF0-4F33-819B-ADB26D08D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955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48C9B0-1B4A-DEDE-C0FA-C95E3BFE7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BA99CF0-225E-4FBC-DD76-2DAF08800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88475DF-1782-2C37-B25C-C394DA8D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453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38A632-1E5E-33F2-2809-7355BE708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78C9AD-4403-8693-4937-094365AF99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5F57D41-C003-C8BE-ECE7-EA6BC99D37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1EDF21-D9E0-2FCF-DCDC-9D028A532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85271C-F87B-F9FE-3982-7956AC793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820DF9-85B8-D169-AEEA-613D80F2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039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DA356B-6169-7924-D0D9-B58498EAC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EA8D4D-721A-4109-04F0-21CAFBFBD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7EC814-B473-B093-0F8B-1A4F7072F2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C28F68-AED8-B17C-016A-282367EF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7E7628-4B27-7396-F99D-C28450DE3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EC8407B-03EE-C540-366B-A92996EE0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272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7FBC836-CC57-EC87-9967-6A524FE9C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9D5314-DF4D-1544-BCE3-AC7FBA629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0B54E1-E985-D14B-84B9-E996D7AF25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A2FF32-6FEA-4EE9-B72C-96A06EE20F79}" type="datetimeFigureOut">
              <a:rPr lang="fr-FR" smtClean="0"/>
              <a:t>21/11/2024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7FDB15-5E62-2F08-F4C6-6572D903B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078434-F4CF-4593-24E1-F584108026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C35CEB-1B83-4496-839B-CEC3A2B8CA6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26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665BC6-789E-88C5-B11B-B4A8CEE135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Prise en main des IA génératives</a:t>
            </a:r>
          </a:p>
        </p:txBody>
      </p:sp>
    </p:spTree>
    <p:extLst>
      <p:ext uri="{BB962C8B-B14F-4D97-AF65-F5344CB8AC3E}">
        <p14:creationId xmlns:p14="http://schemas.microsoft.com/office/powerpoint/2010/main" val="384565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8C5C68-6B9E-3083-BEE2-7242A287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Utilités d’un agent conversationnel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572785-E7BE-24E0-5EEE-79ADAB265E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Répondre à des questions</a:t>
            </a:r>
          </a:p>
          <a:p>
            <a:r>
              <a:rPr lang="fr-FR" dirty="0"/>
              <a:t>Classer ou extraire des données</a:t>
            </a:r>
          </a:p>
          <a:p>
            <a:r>
              <a:rPr lang="fr-FR" dirty="0"/>
              <a:t>Transformer des contenus (reformuler, corriger, traduire)</a:t>
            </a:r>
          </a:p>
          <a:p>
            <a:r>
              <a:rPr lang="fr-FR" dirty="0"/>
              <a:t>Générer des contenus (messages, mails, lettres)</a:t>
            </a:r>
          </a:p>
          <a:p>
            <a:r>
              <a:rPr lang="fr-FR" dirty="0"/>
              <a:t>Trouver des idées (titres, recettes, slogans)</a:t>
            </a:r>
          </a:p>
        </p:txBody>
      </p:sp>
    </p:spTree>
    <p:extLst>
      <p:ext uri="{BB962C8B-B14F-4D97-AF65-F5344CB8AC3E}">
        <p14:creationId xmlns:p14="http://schemas.microsoft.com/office/powerpoint/2010/main" val="3326844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32552-C0AC-F87B-9504-F61FEDDA0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Limites d’un agent conversationnel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BD742F-3C0E-891E-C7BA-3A128465F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Informations erronées</a:t>
            </a:r>
          </a:p>
          <a:p>
            <a:r>
              <a:rPr lang="fr-FR" dirty="0"/>
              <a:t>Erreurs grammaticales ou de formulation</a:t>
            </a:r>
          </a:p>
          <a:p>
            <a:r>
              <a:rPr lang="fr-FR" dirty="0"/>
              <a:t>Toujours basé sur des contenus existants, non originaux</a:t>
            </a:r>
          </a:p>
          <a:p>
            <a:r>
              <a:rPr lang="fr-FR" dirty="0"/>
              <a:t>Base de connaissance limitée (e.g. sept. 2021 pour GPT3, oct. 2023 pour GPT4-o)</a:t>
            </a:r>
          </a:p>
          <a:p>
            <a:r>
              <a:rPr lang="fr-FR" dirty="0"/>
              <a:t>Manque de confidentialité des données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0305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EA073F5-3709-F07C-CAEC-60FF657B9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Conseils pour un </a:t>
            </a:r>
            <a:r>
              <a:rPr lang="fr-FR" i="1" dirty="0"/>
              <a:t>prompt</a:t>
            </a:r>
            <a:r>
              <a:rPr lang="fr-FR" dirty="0"/>
              <a:t> textuel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32F8998E-5960-5914-D789-7B4B5C176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Structurer</a:t>
            </a:r>
            <a:r>
              <a:rPr lang="fr-FR" dirty="0"/>
              <a:t> la demande</a:t>
            </a:r>
          </a:p>
          <a:p>
            <a:r>
              <a:rPr lang="fr-FR" dirty="0"/>
              <a:t>Donner un </a:t>
            </a:r>
            <a:r>
              <a:rPr lang="fr-FR" b="1" dirty="0"/>
              <a:t>rôle</a:t>
            </a:r>
            <a:r>
              <a:rPr lang="fr-FR" dirty="0"/>
              <a:t> à l’IA</a:t>
            </a:r>
          </a:p>
          <a:p>
            <a:r>
              <a:rPr lang="fr-FR" dirty="0"/>
              <a:t>Être précis, </a:t>
            </a:r>
            <a:r>
              <a:rPr lang="fr-FR" b="1" dirty="0"/>
              <a:t>spécifique</a:t>
            </a:r>
            <a:r>
              <a:rPr lang="fr-FR" dirty="0"/>
              <a:t> dans la demande</a:t>
            </a:r>
          </a:p>
          <a:p>
            <a:r>
              <a:rPr lang="fr-FR" dirty="0"/>
              <a:t>Donner le </a:t>
            </a:r>
            <a:r>
              <a:rPr lang="fr-FR" b="1" dirty="0"/>
              <a:t>contexte</a:t>
            </a:r>
            <a:r>
              <a:rPr lang="fr-FR" dirty="0"/>
              <a:t>, s’il y a lieu</a:t>
            </a:r>
          </a:p>
          <a:p>
            <a:r>
              <a:rPr lang="fr-FR" dirty="0"/>
              <a:t>Donner des </a:t>
            </a:r>
            <a:r>
              <a:rPr lang="fr-FR" b="1" dirty="0"/>
              <a:t>exemples de réponses </a:t>
            </a:r>
            <a:r>
              <a:rPr lang="fr-FR" dirty="0"/>
              <a:t>attendues</a:t>
            </a:r>
          </a:p>
          <a:p>
            <a:r>
              <a:rPr lang="fr-FR" dirty="0"/>
              <a:t>Pour un raisonnement, demander la réflexion </a:t>
            </a:r>
            <a:r>
              <a:rPr lang="fr-FR" b="1" dirty="0"/>
              <a:t>étape par étape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9275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421EDD-1731-6C75-6658-08DADC45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mentionner dans un </a:t>
            </a:r>
            <a:r>
              <a:rPr lang="fr-FR" i="1" dirty="0"/>
              <a:t>prompt</a:t>
            </a:r>
            <a:r>
              <a:rPr lang="fr-FR" dirty="0"/>
              <a:t> d’image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BCEC54-9577-28BF-C12D-37884A62B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b="1" dirty="0"/>
              <a:t>Sujet</a:t>
            </a:r>
            <a:r>
              <a:rPr lang="fr-FR" dirty="0"/>
              <a:t> : personne, animal, paysage, …</a:t>
            </a:r>
          </a:p>
          <a:p>
            <a:r>
              <a:rPr lang="fr-FR" b="1" dirty="0"/>
              <a:t>Action</a:t>
            </a:r>
            <a:r>
              <a:rPr lang="fr-FR" dirty="0"/>
              <a:t> : en train de marcher, de manger, debout, …</a:t>
            </a:r>
          </a:p>
          <a:p>
            <a:r>
              <a:rPr lang="fr-FR" b="1" dirty="0"/>
              <a:t>Adjectifs</a:t>
            </a:r>
            <a:r>
              <a:rPr lang="fr-FR" dirty="0"/>
              <a:t> : joli, réaliste, grand, …</a:t>
            </a:r>
          </a:p>
          <a:p>
            <a:r>
              <a:rPr lang="fr-FR" b="1" dirty="0"/>
              <a:t>Contexte</a:t>
            </a:r>
            <a:r>
              <a:rPr lang="fr-FR" dirty="0"/>
              <a:t> : extérieur, sous l’eau, la nuit, brumeux, …</a:t>
            </a:r>
          </a:p>
          <a:p>
            <a:r>
              <a:rPr lang="fr-FR" b="1" dirty="0"/>
              <a:t>Éclairage</a:t>
            </a:r>
            <a:r>
              <a:rPr lang="fr-FR" dirty="0"/>
              <a:t> : lumière naturelle, douce, néon, … </a:t>
            </a:r>
          </a:p>
          <a:p>
            <a:r>
              <a:rPr lang="fr-FR" b="1" dirty="0"/>
              <a:t>Émotions</a:t>
            </a:r>
            <a:r>
              <a:rPr lang="fr-FR" dirty="0"/>
              <a:t> : cosy, sombre, peur, …</a:t>
            </a:r>
          </a:p>
          <a:p>
            <a:r>
              <a:rPr lang="fr-FR" b="1" dirty="0"/>
              <a:t>Artistes</a:t>
            </a:r>
            <a:r>
              <a:rPr lang="fr-FR" dirty="0"/>
              <a:t> </a:t>
            </a:r>
            <a:r>
              <a:rPr lang="fr-FR" b="1" dirty="0"/>
              <a:t>de référence </a:t>
            </a:r>
            <a:r>
              <a:rPr lang="fr-FR" dirty="0"/>
              <a:t>: Van Gogh, Hokusai, …</a:t>
            </a:r>
          </a:p>
          <a:p>
            <a:r>
              <a:rPr lang="fr-FR" b="1" dirty="0"/>
              <a:t>Médium</a:t>
            </a:r>
            <a:r>
              <a:rPr lang="fr-FR" dirty="0"/>
              <a:t> : peinture à l’eau, à l’huile, dessin, photographie, …</a:t>
            </a:r>
          </a:p>
          <a:p>
            <a:r>
              <a:rPr lang="fr-FR" b="1" dirty="0"/>
              <a:t>Style de photo </a:t>
            </a:r>
            <a:r>
              <a:rPr lang="fr-FR" dirty="0"/>
              <a:t>: polaroid, longue exposition, noir et blanc, …</a:t>
            </a:r>
          </a:p>
          <a:p>
            <a:r>
              <a:rPr lang="fr-FR" b="1" dirty="0"/>
              <a:t>Style artistique </a:t>
            </a:r>
            <a:r>
              <a:rPr lang="fr-FR" dirty="0"/>
              <a:t>: fantasy, minimaliste, abstrait, …</a:t>
            </a:r>
          </a:p>
          <a:p>
            <a:r>
              <a:rPr lang="fr-FR" b="1" dirty="0"/>
              <a:t>Matière</a:t>
            </a:r>
            <a:r>
              <a:rPr lang="fr-FR" dirty="0"/>
              <a:t> : tissu, bois, argile, … </a:t>
            </a:r>
          </a:p>
          <a:p>
            <a:r>
              <a:rPr lang="fr-FR" b="1" dirty="0"/>
              <a:t>Couleurs</a:t>
            </a:r>
            <a:r>
              <a:rPr lang="fr-FR" dirty="0"/>
              <a:t> : pastel, vibrantes, …</a:t>
            </a:r>
          </a:p>
          <a:p>
            <a:r>
              <a:rPr lang="fr-FR" b="1" dirty="0"/>
              <a:t>Qualité</a:t>
            </a:r>
            <a:r>
              <a:rPr lang="fr-FR" dirty="0"/>
              <a:t> : HD, 4k, 8k, 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191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0346FE-628E-F65F-5024-6B4CA7060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À mentionner dans un </a:t>
            </a:r>
            <a:r>
              <a:rPr lang="fr-FR" i="1" dirty="0"/>
              <a:t>prompt</a:t>
            </a:r>
            <a:r>
              <a:rPr lang="fr-FR" dirty="0"/>
              <a:t> de musique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7C77CF-1C35-C764-0A6C-6F9D1807B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Genre et sous-genre musical</a:t>
            </a:r>
          </a:p>
          <a:p>
            <a:r>
              <a:rPr lang="fr-FR" b="1" dirty="0"/>
              <a:t>BPM</a:t>
            </a:r>
          </a:p>
          <a:p>
            <a:r>
              <a:rPr lang="fr-FR" b="1" dirty="0"/>
              <a:t>Instruments</a:t>
            </a:r>
            <a:r>
              <a:rPr lang="fr-FR" dirty="0"/>
              <a:t> : </a:t>
            </a:r>
            <a:r>
              <a:rPr lang="fr-FR" i="1" dirty="0"/>
              <a:t>piano</a:t>
            </a:r>
            <a:r>
              <a:rPr lang="fr-FR" dirty="0"/>
              <a:t>, </a:t>
            </a:r>
            <a:r>
              <a:rPr lang="fr-FR" i="1" dirty="0" err="1"/>
              <a:t>guitar</a:t>
            </a:r>
            <a:r>
              <a:rPr lang="fr-FR" dirty="0"/>
              <a:t>, </a:t>
            </a:r>
            <a:r>
              <a:rPr lang="fr-FR" i="1" dirty="0" err="1"/>
              <a:t>bass</a:t>
            </a:r>
            <a:r>
              <a:rPr lang="fr-FR" dirty="0"/>
              <a:t>, </a:t>
            </a:r>
            <a:r>
              <a:rPr lang="fr-FR" i="1" dirty="0" err="1"/>
              <a:t>synth</a:t>
            </a:r>
            <a:r>
              <a:rPr lang="fr-FR" dirty="0"/>
              <a:t>, </a:t>
            </a:r>
            <a:r>
              <a:rPr lang="fr-FR" i="1" dirty="0"/>
              <a:t>drums</a:t>
            </a:r>
            <a:r>
              <a:rPr lang="fr-FR" dirty="0"/>
              <a:t>, … </a:t>
            </a:r>
          </a:p>
          <a:p>
            <a:r>
              <a:rPr lang="fr-FR" b="1" dirty="0"/>
              <a:t>Ambiances ou émotions</a:t>
            </a:r>
            <a:r>
              <a:rPr lang="fr-FR" dirty="0"/>
              <a:t> : </a:t>
            </a:r>
            <a:r>
              <a:rPr lang="fr-FR" i="1" dirty="0" err="1"/>
              <a:t>atmospheric</a:t>
            </a:r>
            <a:r>
              <a:rPr lang="fr-FR" i="1" dirty="0"/>
              <a:t>, </a:t>
            </a:r>
            <a:r>
              <a:rPr lang="fr-FR" i="1" dirty="0" err="1"/>
              <a:t>calm</a:t>
            </a:r>
            <a:r>
              <a:rPr lang="fr-FR" i="1" dirty="0"/>
              <a:t>, </a:t>
            </a:r>
            <a:r>
              <a:rPr lang="fr-FR" i="1" dirty="0" err="1"/>
              <a:t>cinematic</a:t>
            </a:r>
            <a:r>
              <a:rPr lang="fr-FR" i="1" dirty="0"/>
              <a:t>, </a:t>
            </a:r>
            <a:r>
              <a:rPr lang="fr-FR" i="1" dirty="0" err="1"/>
              <a:t>groovy</a:t>
            </a:r>
            <a:r>
              <a:rPr lang="fr-FR" dirty="0"/>
              <a:t>, </a:t>
            </a:r>
            <a:r>
              <a:rPr lang="fr-FR" i="1" dirty="0" err="1"/>
              <a:t>rhythmic</a:t>
            </a:r>
            <a:r>
              <a:rPr lang="fr-FR" i="1" dirty="0"/>
              <a:t>, </a:t>
            </a:r>
            <a:r>
              <a:rPr lang="fr-FR" i="1" dirty="0" err="1"/>
              <a:t>sad</a:t>
            </a:r>
            <a:r>
              <a:rPr lang="fr-FR" dirty="0"/>
              <a:t>, </a:t>
            </a:r>
            <a:r>
              <a:rPr lang="fr-FR" i="1" dirty="0" err="1"/>
              <a:t>beautiful</a:t>
            </a:r>
            <a:r>
              <a:rPr lang="fr-FR" dirty="0"/>
              <a:t>, …</a:t>
            </a:r>
          </a:p>
          <a:p>
            <a:r>
              <a:rPr lang="fr-FR" b="1" dirty="0"/>
              <a:t>Contexte</a:t>
            </a:r>
            <a:r>
              <a:rPr lang="fr-FR" dirty="0"/>
              <a:t> : </a:t>
            </a:r>
            <a:r>
              <a:rPr lang="fr-FR" i="1" dirty="0"/>
              <a:t>action </a:t>
            </a:r>
            <a:r>
              <a:rPr lang="fr-FR" i="1" dirty="0" err="1"/>
              <a:t>scene</a:t>
            </a:r>
            <a:r>
              <a:rPr lang="fr-FR" i="1" dirty="0"/>
              <a:t>, </a:t>
            </a:r>
            <a:r>
              <a:rPr lang="fr-FR" i="1" dirty="0" err="1"/>
              <a:t>meditation</a:t>
            </a:r>
            <a:r>
              <a:rPr lang="fr-FR" i="1" dirty="0"/>
              <a:t>, </a:t>
            </a:r>
            <a:r>
              <a:rPr lang="fr-FR" i="1" dirty="0" err="1"/>
              <a:t>soundtrack</a:t>
            </a:r>
            <a:r>
              <a:rPr lang="fr-FR" i="1" dirty="0"/>
              <a:t>, SFX, western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661049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338</Words>
  <Application>Microsoft Office PowerPoint</Application>
  <PresentationFormat>Grand écran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Thème Office</vt:lpstr>
      <vt:lpstr>Prise en main des IA génératives</vt:lpstr>
      <vt:lpstr>Utilités d’un agent conversationnel</vt:lpstr>
      <vt:lpstr>Limites d’un agent conversationnel</vt:lpstr>
      <vt:lpstr>Conseils pour un prompt textuel</vt:lpstr>
      <vt:lpstr>À mentionner dans un prompt d’image</vt:lpstr>
      <vt:lpstr>À mentionner dans un prompt de musique</vt:lpstr>
    </vt:vector>
  </TitlesOfParts>
  <Company>RLV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CHALIER Yohan</dc:creator>
  <cp:lastModifiedBy>CHALIER Yohan</cp:lastModifiedBy>
  <cp:revision>4</cp:revision>
  <dcterms:created xsi:type="dcterms:W3CDTF">2024-11-08T10:58:38Z</dcterms:created>
  <dcterms:modified xsi:type="dcterms:W3CDTF">2024-11-21T13:48:46Z</dcterms:modified>
</cp:coreProperties>
</file>