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65" r:id="rId5"/>
    <p:sldId id="278" r:id="rId6"/>
    <p:sldId id="266" r:id="rId7"/>
    <p:sldId id="27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81" r:id="rId18"/>
    <p:sldId id="276" r:id="rId19"/>
    <p:sldId id="277" r:id="rId20"/>
    <p:sldId id="28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60"/>
  </p:normalViewPr>
  <p:slideViewPr>
    <p:cSldViewPr snapToGrid="0">
      <p:cViewPr>
        <p:scale>
          <a:sx n="113" d="100"/>
          <a:sy n="113" d="100"/>
        </p:scale>
        <p:origin x="34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FFF03-B3A4-CAB6-9A48-F642125F2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97EAF0-B08B-0ACC-3526-10EC8340A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942BBC-63AA-3475-5002-1B47DDC2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9E528B-7818-ADCB-19D4-03173805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F92E61-897E-DBB3-C46F-2DDB9960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08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5F02F0-8BD8-677E-4FC1-B98C24EC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A4CC20-0058-4DD9-9BB6-8A34EAC50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CB73E6-E091-0ACF-371A-7D2979B9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15137C-9DBC-4245-3D88-1B1780DE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19FF9B-FC59-64AA-5002-E56CCA5E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6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C68541-EBBB-B342-B9DE-401A8D2C2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F23D63-8A87-B4DA-7B3C-9BB372A02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F84F43-8D8D-D716-2BFC-3E6E1DBE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19D699-4FB9-CE6F-FF77-0A0E8954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983D7-597A-8003-117A-436AF9D3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5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9AE36-23DF-FCA9-DAD0-F9FD748F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780E05-F4B9-1A90-FC06-CF7EADF75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7DD8E3-582C-0881-792C-FC2C75BD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B2792-5BB3-C859-89FB-6CAB0F48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47860-7E94-45C3-6C10-499E3E76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16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3071E-9B17-E3EA-20B8-644D79D7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9CEE44-9EC6-330C-64C5-4A415C712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C0F0C-D0C1-0122-8035-A67171AA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9257-43F7-660B-BBAF-4E2D182B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BBB44-AF83-6F9F-8C44-D28D7FE8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56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EDA32-E53B-B2B2-97C3-0B91F728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863E13-8571-657A-5E32-67B28C9F7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78E6CC-AF2B-FF35-3C7F-8F9AB7E04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DDA67D-DE94-AEC5-D77B-01717073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452CB9-37AC-121E-A752-04D187B1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FACA4-5644-0438-F089-5A0CB68A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37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BC51B-0AF6-8BA7-5948-4A98125D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885D11-B21F-A316-403F-161F86A9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B96A20-F5D6-8638-9A51-80B944EAF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895010-A21F-19BD-25F1-4B9C8FB29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85A95D-DC77-9F76-4B1D-3AEFA93DC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FF2B3D-AE7A-CE53-EDC8-4D0BEA36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7DB189-915D-319F-6435-FBC4AD7A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5E5C02-F27D-E753-6FFF-C4AF429D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91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6136D-875C-8718-D7CE-E5DDF0B9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9589C6-C744-CC8B-1BC1-0FAA16DB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CE73A3-6B4E-2C6F-757F-B34BD5B4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11E328-E9E4-AF85-242F-DD71F185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1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42F500-4A25-64B5-3F62-B59BD85B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63766B-E0AE-F202-CC4D-6F0A1A67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57C7E1-1308-8453-A94A-20E903D4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8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E10AA-735B-2321-7F4C-9630F933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BF045-14BF-86EE-A74D-770F727B6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654DF6-F7D3-D391-26AE-9539D751B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9FE389-DE82-E57F-DD9E-65510173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4B4A8A-FEA0-8485-C90F-A0FEDB32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20D9B0-ACC2-C875-9C5F-A33E4D6C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18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203C9-5C9A-CC95-3857-48026EA1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A5E8AE-9EE2-9576-7A9A-C1EECBF3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B234AB-E488-93D1-BF8D-DAD55DA17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DD828D-E555-19FC-2AC1-0C4E6655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86E117-1D9C-EFA7-D099-4860A385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517C4E-6F5A-52C0-A88D-7D48FBFF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81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E4A941-FBBE-71D3-FA3C-F42EA044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643DC2-06FA-D6C2-A466-4243B380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D95B97-C226-8B75-D9B4-2EBDF9A38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638FE-D1E2-4E44-8F10-1F8E52108F5F}" type="datetimeFigureOut">
              <a:rPr lang="fr-FR" smtClean="0"/>
              <a:t>22/11/2025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55CCE-C195-C732-FCDE-6F695CF2C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006063-A5B6-7A17-D556-7766A3CD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2D1D56-63AD-43D2-BA05-2719BB4C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84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goai.com/design/ai-image-combin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B13E39-DABA-AEBC-8179-D4ECC8DE2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0" y="-22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928708-442A-D108-C8F1-6584A21BD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6982630" cy="3569242"/>
          </a:xfrm>
        </p:spPr>
        <p:txBody>
          <a:bodyPr anchor="t">
            <a:noAutofit/>
          </a:bodyPr>
          <a:lstStyle/>
          <a:p>
            <a:pPr algn="l"/>
            <a:r>
              <a:rPr lang="fr-FR" sz="9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Ink Free" panose="03080402000500000000" pitchFamily="66" charset="0"/>
              </a:rPr>
              <a:t>Démêler les pinceaux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B478C3-68D2-B8AB-F8F6-D6FCD1D6A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551037"/>
            <a:ext cx="4888654" cy="1578054"/>
          </a:xfrm>
        </p:spPr>
        <p:txBody>
          <a:bodyPr anchor="b">
            <a:normAutofit/>
          </a:bodyPr>
          <a:lstStyle/>
          <a:p>
            <a:pPr algn="l"/>
            <a:r>
              <a:rPr lang="fr-FR" dirty="0">
                <a:solidFill>
                  <a:srgbClr val="FFFFFF"/>
                </a:solidFill>
              </a:rPr>
              <a:t>Saurez-vous retrouver les œuvres qui constituent ces images 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8C21D-80AA-147B-7FC2-935E54134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sport, dessin, muscle&#10;&#10;Le contenu généré par l’IA peut être incorrect.">
            <a:extLst>
              <a:ext uri="{FF2B5EF4-FFF2-40B4-BE49-F238E27FC236}">
                <a16:creationId xmlns:a16="http://schemas.microsoft.com/office/drawing/2014/main" id="{4C3441BE-5085-6BF4-B53E-4011409AC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6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68B3F-AFFE-FC99-9854-1DBF573B6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8B4017B-B075-F479-4DFF-AB90C7CC6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47663"/>
            <a:ext cx="5157787" cy="823912"/>
          </a:xfrm>
        </p:spPr>
        <p:txBody>
          <a:bodyPr/>
          <a:lstStyle/>
          <a:p>
            <a:pPr algn="ctr"/>
            <a:r>
              <a:rPr lang="nb-NO" b="0" dirty="0"/>
              <a:t>Discobole (Myron)</a:t>
            </a:r>
            <a:endParaRPr lang="fr-FR" b="0" dirty="0"/>
          </a:p>
        </p:txBody>
      </p:sp>
      <p:pic>
        <p:nvPicPr>
          <p:cNvPr id="3" name="Espace réservé du contenu 2" descr="Une image contenant musée, art, Sculpture classique, sculpture&#10;&#10;Le contenu généré par l’IA peut être incorrect.">
            <a:extLst>
              <a:ext uri="{FF2B5EF4-FFF2-40B4-BE49-F238E27FC236}">
                <a16:creationId xmlns:a16="http://schemas.microsoft.com/office/drawing/2014/main" id="{875C943C-02A3-E14E-CA3C-618852A4B1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79" y="1171575"/>
            <a:ext cx="3001204" cy="501808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C77059C-318E-71D1-81A8-B563A2F03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5424"/>
            <a:ext cx="5183188" cy="823912"/>
          </a:xfrm>
        </p:spPr>
        <p:txBody>
          <a:bodyPr/>
          <a:lstStyle/>
          <a:p>
            <a:pPr algn="ctr"/>
            <a:r>
              <a:rPr lang="it-IT" b="0" dirty="0"/>
              <a:t>La Danse I (Henri Matisse)</a:t>
            </a:r>
            <a:endParaRPr lang="fr-FR" b="0" dirty="0"/>
          </a:p>
        </p:txBody>
      </p:sp>
      <p:pic>
        <p:nvPicPr>
          <p:cNvPr id="5" name="Espace réservé du contenu 4" descr="Une image contenant art, peinture, Danse, dessin&#10;&#10;Le contenu généré par l’IA peut être incorrect.">
            <a:extLst>
              <a:ext uri="{FF2B5EF4-FFF2-40B4-BE49-F238E27FC236}">
                <a16:creationId xmlns:a16="http://schemas.microsoft.com/office/drawing/2014/main" id="{CCBD020C-7E7A-A698-8CB4-4989F92C5E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8289"/>
            <a:ext cx="5183188" cy="3444660"/>
          </a:xfrm>
        </p:spPr>
      </p:pic>
    </p:spTree>
    <p:extLst>
      <p:ext uri="{BB962C8B-B14F-4D97-AF65-F5344CB8AC3E}">
        <p14:creationId xmlns:p14="http://schemas.microsoft.com/office/powerpoint/2010/main" val="9198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74D5F-6A2B-FA83-1AAC-94345BD2E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statue, personne, art&#10;&#10;Le contenu généré par l’IA peut être incorrect.">
            <a:extLst>
              <a:ext uri="{FF2B5EF4-FFF2-40B4-BE49-F238E27FC236}">
                <a16:creationId xmlns:a16="http://schemas.microsoft.com/office/drawing/2014/main" id="{C81D3CE5-D8C5-C93A-C297-A0EE12AE4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1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61E4E-EBBB-3CAB-05BB-35D207A71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6CF4CDD-3888-5C37-8A58-6C1EAEE70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4766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fr-FR" b="0" dirty="0"/>
              <a:t>La Jeune Fille à la perle               (Johannes Vermeer)</a:t>
            </a:r>
          </a:p>
        </p:txBody>
      </p:sp>
      <p:pic>
        <p:nvPicPr>
          <p:cNvPr id="3" name="Espace réservé du contenu 2" descr="Une image contenant Visage humain, peinture, portrait, art&#10;&#10;Le contenu généré par l’IA peut être incorrect.">
            <a:extLst>
              <a:ext uri="{FF2B5EF4-FFF2-40B4-BE49-F238E27FC236}">
                <a16:creationId xmlns:a16="http://schemas.microsoft.com/office/drawing/2014/main" id="{687C0719-DD8C-46F5-CAE8-CB0076EDF6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83" y="1171575"/>
            <a:ext cx="4235197" cy="501808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496FCBA-791C-403A-29F5-A28DB35F2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4766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fr-FR" b="0" dirty="0"/>
              <a:t>La Dame à l’hermine                           (Léonard de Vinci)</a:t>
            </a:r>
          </a:p>
        </p:txBody>
      </p:sp>
      <p:pic>
        <p:nvPicPr>
          <p:cNvPr id="5" name="Espace réservé du contenu 4" descr="Une image contenant Visage humain, personne, peinture, habits&#10;&#10;Le contenu généré par l’IA peut être incorrect.">
            <a:extLst>
              <a:ext uri="{FF2B5EF4-FFF2-40B4-BE49-F238E27FC236}">
                <a16:creationId xmlns:a16="http://schemas.microsoft.com/office/drawing/2014/main" id="{AE5AF18E-419B-B5AB-5DFB-1D8CC4AEEB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34" y="1171575"/>
            <a:ext cx="3730920" cy="5018088"/>
          </a:xfrm>
        </p:spPr>
      </p:pic>
    </p:spTree>
    <p:extLst>
      <p:ext uri="{BB962C8B-B14F-4D97-AF65-F5344CB8AC3E}">
        <p14:creationId xmlns:p14="http://schemas.microsoft.com/office/powerpoint/2010/main" val="20117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C6B2B-777C-E8B7-B104-F23F1EBA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dessin, art, Arts visuels&#10;&#10;Le contenu généré par l’IA peut être incorrect.">
            <a:extLst>
              <a:ext uri="{FF2B5EF4-FFF2-40B4-BE49-F238E27FC236}">
                <a16:creationId xmlns:a16="http://schemas.microsoft.com/office/drawing/2014/main" id="{71441C88-27B1-D223-F105-818EBD5E9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8140F-CDB7-0807-317C-6076DDD26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4CCC0E6-9F1C-B430-8C2A-ADDDA6915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47663"/>
            <a:ext cx="5157787" cy="823912"/>
          </a:xfrm>
        </p:spPr>
        <p:txBody>
          <a:bodyPr/>
          <a:lstStyle/>
          <a:p>
            <a:pPr algn="ctr"/>
            <a:r>
              <a:rPr lang="fr-FR" b="0" dirty="0"/>
              <a:t>Le Penseur (Auguste Rodin)</a:t>
            </a:r>
          </a:p>
        </p:txBody>
      </p:sp>
      <p:pic>
        <p:nvPicPr>
          <p:cNvPr id="3" name="Espace réservé du contenu 2" descr="Une image contenant statue, bâtiment, monument, Sculpture classique&#10;&#10;Le contenu généré par l’IA peut être incorrect.">
            <a:extLst>
              <a:ext uri="{FF2B5EF4-FFF2-40B4-BE49-F238E27FC236}">
                <a16:creationId xmlns:a16="http://schemas.microsoft.com/office/drawing/2014/main" id="{F43CDDC8-E8D0-BF68-9F07-CE430FCCA9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29" y="1171575"/>
            <a:ext cx="3867505" cy="501808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6FA2F54-AA78-F002-A665-E04C06D23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65994"/>
            <a:ext cx="5183188" cy="823912"/>
          </a:xfrm>
        </p:spPr>
        <p:txBody>
          <a:bodyPr/>
          <a:lstStyle/>
          <a:p>
            <a:pPr algn="ctr"/>
            <a:r>
              <a:rPr lang="fr-FR" b="0" dirty="0"/>
              <a:t>La Chambre de Van Gogh à Arles (Vincent van Gogh)</a:t>
            </a:r>
          </a:p>
        </p:txBody>
      </p:sp>
      <p:pic>
        <p:nvPicPr>
          <p:cNvPr id="5" name="Espace réservé du contenu 4" descr="Une image contenant meubles, peinture, chaise, dessin&#10;&#10;Le contenu généré par l’IA peut être incorrect.">
            <a:extLst>
              <a:ext uri="{FF2B5EF4-FFF2-40B4-BE49-F238E27FC236}">
                <a16:creationId xmlns:a16="http://schemas.microsoft.com/office/drawing/2014/main" id="{29046F7B-9388-2F94-3CB2-01B6BF75DE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44" y="1789906"/>
            <a:ext cx="4762500" cy="3781425"/>
          </a:xfrm>
        </p:spPr>
      </p:pic>
    </p:spTree>
    <p:extLst>
      <p:ext uri="{BB962C8B-B14F-4D97-AF65-F5344CB8AC3E}">
        <p14:creationId xmlns:p14="http://schemas.microsoft.com/office/powerpoint/2010/main" val="18525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2E67F-7E34-9B9F-BECA-6047F0BD9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art, mythologie, personnes&#10;&#10;Le contenu généré par l’IA peut être incorrect.">
            <a:extLst>
              <a:ext uri="{FF2B5EF4-FFF2-40B4-BE49-F238E27FC236}">
                <a16:creationId xmlns:a16="http://schemas.microsoft.com/office/drawing/2014/main" id="{D96EB7CB-A965-0614-6384-6A61ECD31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FC480-3812-7D57-8922-9A957EE80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FA536EE-0CA3-2204-2959-5CDC6F6C3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44965"/>
            <a:ext cx="5157787" cy="823912"/>
          </a:xfrm>
        </p:spPr>
        <p:txBody>
          <a:bodyPr/>
          <a:lstStyle/>
          <a:p>
            <a:pPr algn="ctr"/>
            <a:r>
              <a:rPr lang="fr-FR" b="0" dirty="0"/>
              <a:t>Raboteurs de parquet                 (Gustave Caillebotte)</a:t>
            </a:r>
          </a:p>
        </p:txBody>
      </p:sp>
      <p:pic>
        <p:nvPicPr>
          <p:cNvPr id="3" name="Espace réservé du contenu 2" descr="Une image contenant art, statue, bâtiment, sculpture&#10;&#10;Le contenu généré par l’IA peut être incorrect.">
            <a:extLst>
              <a:ext uri="{FF2B5EF4-FFF2-40B4-BE49-F238E27FC236}">
                <a16:creationId xmlns:a16="http://schemas.microsoft.com/office/drawing/2014/main" id="{78AD62CF-C2E9-E44C-AF5F-81EBA04704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868877"/>
            <a:ext cx="5157787" cy="3623483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C1C00C2-7FFE-8CB7-561D-A108AC2AB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87512"/>
            <a:ext cx="5183188" cy="823912"/>
          </a:xfrm>
        </p:spPr>
        <p:txBody>
          <a:bodyPr/>
          <a:lstStyle/>
          <a:p>
            <a:pPr algn="ctr"/>
            <a:r>
              <a:rPr lang="fr-FR" b="0" dirty="0"/>
              <a:t>Le Radeau de la Méduse           (Théodore Géricault)</a:t>
            </a:r>
          </a:p>
        </p:txBody>
      </p:sp>
      <p:pic>
        <p:nvPicPr>
          <p:cNvPr id="5" name="Espace réservé du contenu 4" descr="Une image contenant peinture, mythologie, art&#10;&#10;Le contenu généré par l’IA peut être incorrect.">
            <a:extLst>
              <a:ext uri="{FF2B5EF4-FFF2-40B4-BE49-F238E27FC236}">
                <a16:creationId xmlns:a16="http://schemas.microsoft.com/office/drawing/2014/main" id="{447C275D-B6DF-213E-0A95-D6F92156BE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11424"/>
            <a:ext cx="5183188" cy="3538389"/>
          </a:xfrm>
        </p:spPr>
      </p:pic>
    </p:spTree>
    <p:extLst>
      <p:ext uri="{BB962C8B-B14F-4D97-AF65-F5344CB8AC3E}">
        <p14:creationId xmlns:p14="http://schemas.microsoft.com/office/powerpoint/2010/main" val="33814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500BB-3525-06F9-5A23-DF61B94C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inture, art, dessin, mythologie&#10;&#10;Le contenu généré par l’IA peut être incorrect.">
            <a:extLst>
              <a:ext uri="{FF2B5EF4-FFF2-40B4-BE49-F238E27FC236}">
                <a16:creationId xmlns:a16="http://schemas.microsoft.com/office/drawing/2014/main" id="{AB3A1703-F9C2-6FE3-6BCA-0BB2EC4F5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8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4B929-183C-E5B6-98E5-DDF62A802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8365F6C-BC1A-30E7-880A-2F618DC77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47663"/>
            <a:ext cx="5157787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fr-FR" b="0" dirty="0"/>
              <a:t>Bonaparte franchissant le Grand-Saint-Bernard (Jacques-Louis David)</a:t>
            </a:r>
          </a:p>
        </p:txBody>
      </p:sp>
      <p:pic>
        <p:nvPicPr>
          <p:cNvPr id="3" name="Espace réservé du contenu 2" descr="Une image contenant peinture, art, dessi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A947F537-5CFD-32D1-C0AE-DD15395925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65" y="1171575"/>
            <a:ext cx="4119833" cy="501808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210290B-4DE8-CA87-3071-4D88D6CAB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47663"/>
            <a:ext cx="5183188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fr-FR" b="0" dirty="0"/>
              <a:t>Les Hasards heureux de l'escarpolette (Jean-Honoré Fragonard)</a:t>
            </a:r>
          </a:p>
        </p:txBody>
      </p:sp>
      <p:pic>
        <p:nvPicPr>
          <p:cNvPr id="5" name="Espace réservé du contenu 4" descr="Une image contenant peinture, art, barrière de corail&#10;&#10;Le contenu généré par l’IA peut être incorrect.">
            <a:extLst>
              <a:ext uri="{FF2B5EF4-FFF2-40B4-BE49-F238E27FC236}">
                <a16:creationId xmlns:a16="http://schemas.microsoft.com/office/drawing/2014/main" id="{6AD4E955-D304-57AC-4E7E-A87BA438D6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51" y="1171575"/>
            <a:ext cx="3997285" cy="5018088"/>
          </a:xfrm>
        </p:spPr>
      </p:pic>
    </p:spTree>
    <p:extLst>
      <p:ext uri="{BB962C8B-B14F-4D97-AF65-F5344CB8AC3E}">
        <p14:creationId xmlns:p14="http://schemas.microsoft.com/office/powerpoint/2010/main" val="34860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inture, dessin, Art moderne, Arts visuels&#10;&#10;Le contenu généré par l’IA peut être incorrect.">
            <a:extLst>
              <a:ext uri="{FF2B5EF4-FFF2-40B4-BE49-F238E27FC236}">
                <a16:creationId xmlns:a16="http://schemas.microsoft.com/office/drawing/2014/main" id="{7758186A-AE68-F795-FD2E-BCED1E6D7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66A5A99-7272-FA9B-ED3B-7EAB94CED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Toutes les images ont été générées avec l’outil </a:t>
            </a:r>
            <a:r>
              <a:rPr lang="fr-FR" sz="2400" i="1" dirty="0"/>
              <a:t>AI Image Combiner</a:t>
            </a:r>
            <a:r>
              <a:rPr lang="fr-FR" sz="2400" dirty="0"/>
              <a:t> de Logo AI</a:t>
            </a:r>
          </a:p>
          <a:p>
            <a:pPr marL="0" indent="0">
              <a:buNone/>
            </a:pPr>
            <a:r>
              <a:rPr lang="fr-FR" sz="1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https://www.logoai.com/design/ai-image-combiner</a:t>
            </a:r>
            <a:endParaRPr lang="fr-FR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2400" dirty="0"/>
              <a:t>En plus des images de références,                                                                                     nous écrivions un </a:t>
            </a:r>
            <a:r>
              <a:rPr lang="fr-FR" sz="2400" i="1" dirty="0"/>
              <a:t>prompt</a:t>
            </a:r>
            <a:r>
              <a:rPr lang="fr-FR" sz="2400" dirty="0"/>
              <a:t> demandant le mélange des œuvres :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 painting 'Wanderer above the Sea of Fog' in the style of the Wave by Hokusai,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japanese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print style.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 'Bedroom in Arles' by Van Gogh with The Thinker, by Rodin, sitting on the chair on the left, in the style of Van Gogh, with brown-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ish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color.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The portrait of the 'Lady with an Ermine' by Leonardo da Vinci, but instead of the lady's face, the face and turban of the 'Girl with a Pearl Earring' by Vermeer.</a:t>
            </a: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Two men playing cards at a table (the painting 'The Card Players' by Cezanne), with, on the table, a pot of sunflowers (painting by Van Gogh)</a:t>
            </a:r>
            <a:endParaRPr lang="fr-FR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7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90EED95-ED40-D163-D6DE-2F36B5751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47663"/>
            <a:ext cx="5157787" cy="823912"/>
          </a:xfrm>
        </p:spPr>
        <p:txBody>
          <a:bodyPr/>
          <a:lstStyle/>
          <a:p>
            <a:pPr algn="ctr"/>
            <a:r>
              <a:rPr lang="fr-FR" b="0" dirty="0"/>
              <a:t>La Joconde (Léonard de Vinci)</a:t>
            </a:r>
          </a:p>
        </p:txBody>
      </p:sp>
      <p:pic>
        <p:nvPicPr>
          <p:cNvPr id="12" name="Espace réservé du contenu 11" descr="Une image contenant peinture, Visage humain, portrait, cadre photo&#10;&#10;Le contenu généré par l’IA peut être incorrect.">
            <a:extLst>
              <a:ext uri="{FF2B5EF4-FFF2-40B4-BE49-F238E27FC236}">
                <a16:creationId xmlns:a16="http://schemas.microsoft.com/office/drawing/2014/main" id="{3FF43CFD-071B-8496-F297-C8021D56F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43" y="1171575"/>
            <a:ext cx="3361077" cy="501808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FEAC6D8-F4C9-1305-0715-284A6EF84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47663"/>
            <a:ext cx="5183188" cy="823912"/>
          </a:xfrm>
        </p:spPr>
        <p:txBody>
          <a:bodyPr/>
          <a:lstStyle/>
          <a:p>
            <a:pPr algn="ctr"/>
            <a:r>
              <a:rPr lang="fr-FR" b="0" dirty="0"/>
              <a:t>Le Cri (Edvard Munch)</a:t>
            </a:r>
          </a:p>
        </p:txBody>
      </p:sp>
      <p:pic>
        <p:nvPicPr>
          <p:cNvPr id="14" name="Espace réservé du contenu 13" descr="Une image contenant peinture, dessin, Arts visuels, Œuvre d’art&#10;&#10;Le contenu généré par l’IA peut être incorrect.">
            <a:extLst>
              <a:ext uri="{FF2B5EF4-FFF2-40B4-BE49-F238E27FC236}">
                <a16:creationId xmlns:a16="http://schemas.microsoft.com/office/drawing/2014/main" id="{EF193A0C-E79A-8AD6-1797-A9D6E80FAD3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02" y="1171575"/>
            <a:ext cx="4043584" cy="5018088"/>
          </a:xfrm>
        </p:spPr>
      </p:pic>
    </p:spTree>
    <p:extLst>
      <p:ext uri="{BB962C8B-B14F-4D97-AF65-F5344CB8AC3E}">
        <p14:creationId xmlns:p14="http://schemas.microsoft.com/office/powerpoint/2010/main" val="27396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dessin, peinture, personne, habits&#10;&#10;Le contenu généré par l’IA peut être incorrect.">
            <a:extLst>
              <a:ext uri="{FF2B5EF4-FFF2-40B4-BE49-F238E27FC236}">
                <a16:creationId xmlns:a16="http://schemas.microsoft.com/office/drawing/2014/main" id="{E5BA0590-5C8F-3B73-967E-EAEC92E92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257D8-8E02-2E5F-8618-D6819423B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003CDFB-ADB0-F79B-6FF0-28DE2A4C9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4013"/>
            <a:ext cx="5157787" cy="823912"/>
          </a:xfrm>
        </p:spPr>
        <p:txBody>
          <a:bodyPr/>
          <a:lstStyle/>
          <a:p>
            <a:pPr algn="ctr"/>
            <a:r>
              <a:rPr lang="fr-FR" b="0" dirty="0"/>
              <a:t>La Grande Vague de Kanagawa (Hokusai)</a:t>
            </a:r>
          </a:p>
        </p:txBody>
      </p:sp>
      <p:pic>
        <p:nvPicPr>
          <p:cNvPr id="3" name="Espace réservé du contenu 2" descr="Une image contenant dessin, peinture, croquis, art&#10;&#10;Le contenu généré par l’IA peut être incorrect.">
            <a:extLst>
              <a:ext uri="{FF2B5EF4-FFF2-40B4-BE49-F238E27FC236}">
                <a16:creationId xmlns:a16="http://schemas.microsoft.com/office/drawing/2014/main" id="{F868EE7F-2556-1B9E-A674-82413B6AD1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47925"/>
            <a:ext cx="5157787" cy="346538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5810CD2-87B2-365E-0411-D2EEC118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47663"/>
            <a:ext cx="5183188" cy="823912"/>
          </a:xfrm>
        </p:spPr>
        <p:txBody>
          <a:bodyPr/>
          <a:lstStyle/>
          <a:p>
            <a:pPr algn="ctr"/>
            <a:r>
              <a:rPr lang="fr-FR" b="0" dirty="0"/>
              <a:t>Le Voyageur contemplant une mer de nuages (Caspar David Friedrich)</a:t>
            </a:r>
          </a:p>
        </p:txBody>
      </p:sp>
      <p:pic>
        <p:nvPicPr>
          <p:cNvPr id="5" name="Espace réservé du contenu 4" descr="Une image contenant nuage, plein air, ciel, habits&#10;&#10;Le contenu généré par l’IA peut être incorrect.">
            <a:extLst>
              <a:ext uri="{FF2B5EF4-FFF2-40B4-BE49-F238E27FC236}">
                <a16:creationId xmlns:a16="http://schemas.microsoft.com/office/drawing/2014/main" id="{485FD87A-55A8-FD52-DAC3-E084E0982F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03" y="1171575"/>
            <a:ext cx="3920381" cy="5018088"/>
          </a:xfrm>
        </p:spPr>
      </p:pic>
    </p:spTree>
    <p:extLst>
      <p:ext uri="{BB962C8B-B14F-4D97-AF65-F5344CB8AC3E}">
        <p14:creationId xmlns:p14="http://schemas.microsoft.com/office/powerpoint/2010/main" val="37163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C1697-02B9-0D48-D79A-D00FBD1A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inture, dessin, Art moderne, croquis&#10;&#10;Le contenu généré par l’IA peut être incorrect.">
            <a:extLst>
              <a:ext uri="{FF2B5EF4-FFF2-40B4-BE49-F238E27FC236}">
                <a16:creationId xmlns:a16="http://schemas.microsoft.com/office/drawing/2014/main" id="{D70D1218-07C7-1297-0930-BA0091044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7E602-A5E2-05E5-3CE5-951F1341D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859B660-C4B6-9940-236D-20E38BA61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3740"/>
            <a:ext cx="5157787" cy="823912"/>
          </a:xfrm>
        </p:spPr>
        <p:txBody>
          <a:bodyPr/>
          <a:lstStyle/>
          <a:p>
            <a:pPr algn="ctr"/>
            <a:r>
              <a:rPr lang="fr-FR" b="0" dirty="0"/>
              <a:t>La Nuit étoilée (Vincent van Gogh)</a:t>
            </a:r>
          </a:p>
        </p:txBody>
      </p:sp>
      <p:pic>
        <p:nvPicPr>
          <p:cNvPr id="3" name="Espace réservé du contenu 2" descr="Une image contenant peinture, dessin, Art moderne, croquis&#10;&#10;Le contenu généré par l’IA peut être incorrect.">
            <a:extLst>
              <a:ext uri="{FF2B5EF4-FFF2-40B4-BE49-F238E27FC236}">
                <a16:creationId xmlns:a16="http://schemas.microsoft.com/office/drawing/2014/main" id="{645E46A1-E8E9-C976-D792-36BA1AB0F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37652"/>
            <a:ext cx="5157787" cy="4085934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DFDAFCD-DBF0-A8F8-4FC1-4409D2156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81231"/>
            <a:ext cx="5183188" cy="823912"/>
          </a:xfrm>
        </p:spPr>
        <p:txBody>
          <a:bodyPr/>
          <a:lstStyle/>
          <a:p>
            <a:pPr algn="ctr"/>
            <a:r>
              <a:rPr lang="fr-FR" b="0" dirty="0"/>
              <a:t>Les Coquelicots (Claude Monet)</a:t>
            </a:r>
          </a:p>
        </p:txBody>
      </p:sp>
      <p:pic>
        <p:nvPicPr>
          <p:cNvPr id="5" name="Espace réservé du contenu 4" descr="Une image contenant herbe, plein air, plante, fleur&#10;&#10;Le contenu généré par l’IA peut être incorrect.">
            <a:extLst>
              <a:ext uri="{FF2B5EF4-FFF2-40B4-BE49-F238E27FC236}">
                <a16:creationId xmlns:a16="http://schemas.microsoft.com/office/drawing/2014/main" id="{137288E7-E0FE-7B87-24FC-416C678D7F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05143"/>
            <a:ext cx="5183188" cy="3950951"/>
          </a:xfrm>
        </p:spPr>
      </p:pic>
    </p:spTree>
    <p:extLst>
      <p:ext uri="{BB962C8B-B14F-4D97-AF65-F5344CB8AC3E}">
        <p14:creationId xmlns:p14="http://schemas.microsoft.com/office/powerpoint/2010/main" val="37647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502A8-6451-C840-0B32-90BE4C73A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ase, personne, habits, homme&#10;&#10;Le contenu généré par l’IA peut être incorrect.">
            <a:extLst>
              <a:ext uri="{FF2B5EF4-FFF2-40B4-BE49-F238E27FC236}">
                <a16:creationId xmlns:a16="http://schemas.microsoft.com/office/drawing/2014/main" id="{BB9CC120-A570-C16A-AA8B-7512625EB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6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6BEDF-D920-E72C-9EB0-AE9C68098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30CD2D6-65DB-433D-3C7C-FD05AD146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47663"/>
            <a:ext cx="5157787" cy="823912"/>
          </a:xfrm>
        </p:spPr>
        <p:txBody>
          <a:bodyPr/>
          <a:lstStyle/>
          <a:p>
            <a:pPr algn="ctr"/>
            <a:r>
              <a:rPr lang="fr-FR" b="0" dirty="0"/>
              <a:t>Les Tournesols (Vincent van Gogh)</a:t>
            </a:r>
          </a:p>
        </p:txBody>
      </p:sp>
      <p:pic>
        <p:nvPicPr>
          <p:cNvPr id="3" name="Espace réservé du contenu 2" descr="Une image contenant plante, peinture, fleur, dessin&#10;&#10;Le contenu généré par l’IA peut être incorrect.">
            <a:extLst>
              <a:ext uri="{FF2B5EF4-FFF2-40B4-BE49-F238E27FC236}">
                <a16:creationId xmlns:a16="http://schemas.microsoft.com/office/drawing/2014/main" id="{1BACB4F9-ACAA-9F65-A0A6-350741A91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26" y="1171575"/>
            <a:ext cx="3976710" cy="5018088"/>
          </a:xfr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8D8C573-D765-D52E-62F5-BAD4C38AD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83432"/>
            <a:ext cx="5183188" cy="823912"/>
          </a:xfrm>
        </p:spPr>
        <p:txBody>
          <a:bodyPr/>
          <a:lstStyle/>
          <a:p>
            <a:pPr algn="ctr"/>
            <a:r>
              <a:rPr lang="fr-FR" b="0" dirty="0"/>
              <a:t>Les Joueurs de cartes (Paul Cézanne)</a:t>
            </a:r>
          </a:p>
        </p:txBody>
      </p:sp>
      <p:pic>
        <p:nvPicPr>
          <p:cNvPr id="5" name="Espace réservé du contenu 4" descr="Une image contenant peinture, art, dessin, habits&#10;&#10;Le contenu généré par l’IA peut être incorrect.">
            <a:extLst>
              <a:ext uri="{FF2B5EF4-FFF2-40B4-BE49-F238E27FC236}">
                <a16:creationId xmlns:a16="http://schemas.microsoft.com/office/drawing/2014/main" id="{549A42FD-E990-C0D8-CFF6-1F825BA0DB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7344"/>
            <a:ext cx="5183188" cy="4146550"/>
          </a:xfrm>
        </p:spPr>
      </p:pic>
    </p:spTree>
    <p:extLst>
      <p:ext uri="{BB962C8B-B14F-4D97-AF65-F5344CB8AC3E}">
        <p14:creationId xmlns:p14="http://schemas.microsoft.com/office/powerpoint/2010/main" val="32376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322</Words>
  <Application>Microsoft Office PowerPoint</Application>
  <PresentationFormat>Grand écran</PresentationFormat>
  <Paragraphs>28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Ink Free</vt:lpstr>
      <vt:lpstr>Thème Office</vt:lpstr>
      <vt:lpstr>Démêler les pinceaux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CHALIER Yohan</dc:creator>
  <cp:lastModifiedBy>CHALIER Yohan</cp:lastModifiedBy>
  <cp:revision>4</cp:revision>
  <dcterms:created xsi:type="dcterms:W3CDTF">2025-10-24T16:05:48Z</dcterms:created>
  <dcterms:modified xsi:type="dcterms:W3CDTF">2025-11-22T14:14:38Z</dcterms:modified>
</cp:coreProperties>
</file>