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256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63F184-8FC0-44A3-9964-E8B2AE9D2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0CC9D9-2BCE-405E-9FD1-59BF6FECA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605303-CD33-46B0-ADC9-98480FBA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7392E1-CF0E-4009-B55F-10490E1A1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F77A1B-EA81-47CA-B137-B114FD18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02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0A99AE-1CA9-4FB3-A449-0D0508F05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A38AEB-CCBF-4C92-A48E-1787350EF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D02F6B-B0D2-4C45-8195-4AE4BF07F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7D4C67-7B58-43AE-8863-11D2A5B7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15157F-E4BC-4ADC-B011-35D8C57A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46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453FA6-4594-47A9-B1FF-040E7D993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9920EF-5424-4E35-BA47-E67C42872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8B5896-52D7-4F48-9193-8AF6F664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65DFF3-7C7F-4A71-8A95-CF10D0C7D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B003B5-011E-4E2A-ABD9-1FFAB337F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52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169F5E-F29C-417A-B8F1-5691E4BDE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F253A2-AEF0-4400-BFC3-920291084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49A962-23F1-47F3-A958-C07DAB8D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FE926C-B7A9-4E15-9593-AEAB5A636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7B4B0E-A763-4B73-86FD-9F2CE807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001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04FA9-F394-4E1F-AEFA-02263D18F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01871E-4BF7-4C68-B9E2-395E8788F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690E6C-C842-4F12-BA1E-FB3666439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71D183-19CD-46D8-AE16-53E6F3665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70A37B-9D20-431A-A1C1-8900A12F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92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66C9EE-F041-474C-94C9-FF8BE0A82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CEF12F-1D10-412B-B308-0515DC8BD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9B346A0-C922-4C67-AA2E-986627EA8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195615-F22B-4AF1-B392-32435127C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27A5CC-C584-4415-92A5-65F82AC3E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4A5FAB-AD97-4603-850B-9B3554AB5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68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1CD174-1551-41E8-9D14-E22005DAE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BF7B0E-1255-4784-9902-70BBDC709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35FEAC-A1BA-463A-8E40-3C619048E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1DA2CAC-3EC9-4DAC-AB25-3E23E89DB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ED49FDF-0028-46B6-B013-57D865DB89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F3AD62-92EC-4591-B71F-BF362B13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1288C0-E16F-4289-83DA-F21C48AF8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79EF82-04C1-40AE-9DEC-AAE2826D4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97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D4FF6E-9034-4D65-BB65-C8D35E2AB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ECDC7C5-B654-4F94-B4FE-40762B266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A1F4A2B-1655-498D-AC2F-2CFC5B6D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42A958-FD25-4FE8-9A40-A9A3EE36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65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EE5729-6870-402E-9D99-7870384B3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75FDC7B-C94F-469E-82DD-5D38C8EC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DE7A67-6F48-4B61-B3B3-B2646960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07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F6B0A0-9051-4102-AF6A-46DF3CD9B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AFB623-15DC-48CE-98EB-750238361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6817DD-7E6E-433C-83DD-4E8E2EB5A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A30194-C049-4B8A-91FA-07439D9FB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4AC5C4-1819-4708-8201-5E3244AD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C8C9DB-8875-4A31-A10E-D8DCDF9E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07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BE0D4-7AA6-4E20-B4AD-8B4BB0782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7A9AC3-440C-47C7-9638-7591709F0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877014-04EE-4E3E-B6C8-7D11312C2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00D196-55FD-4BCB-951F-14A74608B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405014-68B4-4908-9999-D6A613C1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00C5DA-4485-4419-9941-E7ABCC874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83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5ADF58D-2BEB-4CA8-994B-4335758A2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604D72-AF14-4842-B71E-151F88279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8AC96E-18AC-4291-AD43-8E9419FBAA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00E3-CC23-4231-8E42-85CA4ADE9268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A96D5B-6C58-4E98-8483-31E8880DD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0F9495-D3EC-4736-95C3-DC16B731C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FBD7A-5DE7-4DBD-AA10-F258F78CA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00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C30B5208-BF66-4EF9-BAA5-9F2B3B817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987121"/>
              </p:ext>
            </p:extLst>
          </p:nvPr>
        </p:nvGraphicFramePr>
        <p:xfrm>
          <a:off x="0" y="0"/>
          <a:ext cx="12192000" cy="68580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986779800"/>
                    </a:ext>
                  </a:extLst>
                </a:gridCol>
                <a:gridCol w="1494971">
                  <a:extLst>
                    <a:ext uri="{9D8B030D-6E8A-4147-A177-3AD203B41FA5}">
                      <a16:colId xmlns:a16="http://schemas.microsoft.com/office/drawing/2014/main" val="203256267"/>
                    </a:ext>
                  </a:extLst>
                </a:gridCol>
                <a:gridCol w="2854476">
                  <a:extLst>
                    <a:ext uri="{9D8B030D-6E8A-4147-A177-3AD203B41FA5}">
                      <a16:colId xmlns:a16="http://schemas.microsoft.com/office/drawing/2014/main" val="2280033611"/>
                    </a:ext>
                  </a:extLst>
                </a:gridCol>
                <a:gridCol w="2854477">
                  <a:extLst>
                    <a:ext uri="{9D8B030D-6E8A-4147-A177-3AD203B41FA5}">
                      <a16:colId xmlns:a16="http://schemas.microsoft.com/office/drawing/2014/main" val="2342361199"/>
                    </a:ext>
                  </a:extLst>
                </a:gridCol>
                <a:gridCol w="2854476">
                  <a:extLst>
                    <a:ext uri="{9D8B030D-6E8A-4147-A177-3AD203B41FA5}">
                      <a16:colId xmlns:a16="http://schemas.microsoft.com/office/drawing/2014/main" val="1642959967"/>
                    </a:ext>
                  </a:extLst>
                </a:gridCol>
              </a:tblGrid>
              <a:tr h="55564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Type de document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Extensions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Logiciel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942460"/>
                  </a:ext>
                </a:extLst>
              </a:tr>
              <a:tr h="1575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Document textuel / Traitement de texte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.doc</a:t>
                      </a:r>
                    </a:p>
                    <a:p>
                      <a:pPr algn="ctr"/>
                      <a:r>
                        <a:rPr lang="fr-FR" dirty="0"/>
                        <a:t>.docx</a:t>
                      </a:r>
                    </a:p>
                    <a:p>
                      <a:pPr algn="ctr"/>
                      <a:r>
                        <a:rPr lang="fr-FR" dirty="0"/>
                        <a:t>.</a:t>
                      </a:r>
                      <a:r>
                        <a:rPr lang="fr-FR" dirty="0" err="1"/>
                        <a:t>odt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Microsoft Word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LibreOffice Writer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Google Docs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269114219"/>
                  </a:ext>
                </a:extLst>
              </a:tr>
              <a:tr h="1575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Présentation / Diapositives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.</a:t>
                      </a:r>
                      <a:r>
                        <a:rPr lang="fr-FR" dirty="0" err="1"/>
                        <a:t>ppt</a:t>
                      </a:r>
                      <a:endParaRPr lang="fr-FR" dirty="0"/>
                    </a:p>
                    <a:p>
                      <a:pPr algn="ctr"/>
                      <a:r>
                        <a:rPr lang="fr-FR" dirty="0"/>
                        <a:t>.pptx</a:t>
                      </a:r>
                    </a:p>
                    <a:p>
                      <a:pPr algn="ctr"/>
                      <a:r>
                        <a:rPr lang="fr-FR" dirty="0"/>
                        <a:t>.</a:t>
                      </a:r>
                      <a:r>
                        <a:rPr lang="fr-FR" dirty="0" err="1"/>
                        <a:t>odp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Microsoft Powerpoint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LibreOffice </a:t>
                      </a:r>
                      <a:r>
                        <a:rPr lang="fr-FR" dirty="0" err="1"/>
                        <a:t>Impress</a:t>
                      </a:r>
                      <a:endParaRPr lang="fr-FR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Google Slides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701176556"/>
                  </a:ext>
                </a:extLst>
              </a:tr>
              <a:tr h="1575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Classeur / Tableur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.</a:t>
                      </a:r>
                      <a:r>
                        <a:rPr lang="fr-FR" dirty="0" err="1"/>
                        <a:t>xls</a:t>
                      </a:r>
                      <a:endParaRPr lang="fr-FR" dirty="0"/>
                    </a:p>
                    <a:p>
                      <a:pPr algn="ctr"/>
                      <a:r>
                        <a:rPr lang="fr-FR" dirty="0"/>
                        <a:t>.xlsx</a:t>
                      </a:r>
                    </a:p>
                    <a:p>
                      <a:pPr algn="ctr"/>
                      <a:r>
                        <a:rPr lang="fr-FR" dirty="0"/>
                        <a:t>.</a:t>
                      </a:r>
                      <a:r>
                        <a:rPr lang="fr-FR" dirty="0" err="1"/>
                        <a:t>ods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Microsoft Excel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LibreOffice Calc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Google Sheets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820220635"/>
                  </a:ext>
                </a:extLst>
              </a:tr>
              <a:tr h="1575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Document à partager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.</a:t>
                      </a:r>
                      <a:r>
                        <a:rPr lang="fr-FR" dirty="0" err="1"/>
                        <a:t>pdf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N’importe quel navigateur (Chrome, Edge, Firefox, Safari, …)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Adobe Reader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Sumatra PDF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083113282"/>
                  </a:ext>
                </a:extLst>
              </a:tr>
            </a:tbl>
          </a:graphicData>
        </a:graphic>
      </p:graphicFrame>
      <p:pic>
        <p:nvPicPr>
          <p:cNvPr id="9" name="Graphique 8">
            <a:extLst>
              <a:ext uri="{FF2B5EF4-FFF2-40B4-BE49-F238E27FC236}">
                <a16:creationId xmlns:a16="http://schemas.microsoft.com/office/drawing/2014/main" id="{E10B1EF2-1896-4CB0-B219-84E3BAB6A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04730" y="756629"/>
            <a:ext cx="632684" cy="874989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5B55C170-22A9-44FB-A6A3-B5803FF04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50220" y="807955"/>
            <a:ext cx="888774" cy="888774"/>
          </a:xfrm>
          <a:prstGeom prst="rect">
            <a:avLst/>
          </a:prstGeom>
        </p:spPr>
      </p:pic>
      <p:pic>
        <p:nvPicPr>
          <p:cNvPr id="15" name="Graphique 14">
            <a:extLst>
              <a:ext uri="{FF2B5EF4-FFF2-40B4-BE49-F238E27FC236}">
                <a16:creationId xmlns:a16="http://schemas.microsoft.com/office/drawing/2014/main" id="{8C61EA61-0A03-4228-B1B0-81FA5FB3C2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29179" y="742844"/>
            <a:ext cx="955305" cy="888774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8A397FF-CC85-4B55-8405-73C2360B52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28947" y="4024914"/>
            <a:ext cx="955537" cy="888775"/>
          </a:xfrm>
          <a:prstGeom prst="rect">
            <a:avLst/>
          </a:prstGeom>
        </p:spPr>
      </p:pic>
      <p:pic>
        <p:nvPicPr>
          <p:cNvPr id="19" name="Graphique 18">
            <a:extLst>
              <a:ext uri="{FF2B5EF4-FFF2-40B4-BE49-F238E27FC236}">
                <a16:creationId xmlns:a16="http://schemas.microsoft.com/office/drawing/2014/main" id="{51748D15-379F-4257-AA83-1654C41B09D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429179" y="2393296"/>
            <a:ext cx="955457" cy="888774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780F28AA-D19A-45D5-902F-AD4F6EFEAEF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450220" y="3976421"/>
            <a:ext cx="888774" cy="888774"/>
          </a:xfrm>
          <a:prstGeom prst="rect">
            <a:avLst/>
          </a:prstGeom>
        </p:spPr>
      </p:pic>
      <p:pic>
        <p:nvPicPr>
          <p:cNvPr id="23" name="Graphique 22">
            <a:extLst>
              <a:ext uri="{FF2B5EF4-FFF2-40B4-BE49-F238E27FC236}">
                <a16:creationId xmlns:a16="http://schemas.microsoft.com/office/drawing/2014/main" id="{4F400522-7429-4A6C-BF1C-616128E7B33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466679" y="2419014"/>
            <a:ext cx="888774" cy="888774"/>
          </a:xfrm>
          <a:prstGeom prst="rect">
            <a:avLst/>
          </a:prstGeom>
        </p:spPr>
      </p:pic>
      <p:pic>
        <p:nvPicPr>
          <p:cNvPr id="25" name="Graphique 24">
            <a:extLst>
              <a:ext uri="{FF2B5EF4-FFF2-40B4-BE49-F238E27FC236}">
                <a16:creationId xmlns:a16="http://schemas.microsoft.com/office/drawing/2014/main" id="{3A69F160-9ABF-4525-8B7E-FEB0F9DF9F3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414450" y="2381812"/>
            <a:ext cx="632684" cy="869940"/>
          </a:xfrm>
          <a:prstGeom prst="rect">
            <a:avLst/>
          </a:prstGeom>
        </p:spPr>
      </p:pic>
      <p:pic>
        <p:nvPicPr>
          <p:cNvPr id="27" name="Graphique 26">
            <a:extLst>
              <a:ext uri="{FF2B5EF4-FFF2-40B4-BE49-F238E27FC236}">
                <a16:creationId xmlns:a16="http://schemas.microsoft.com/office/drawing/2014/main" id="{99EBF32B-B7C9-422A-ACD4-79065096CF4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450220" y="5533828"/>
            <a:ext cx="921692" cy="888774"/>
          </a:xfrm>
          <a:prstGeom prst="rect">
            <a:avLst/>
          </a:prstGeom>
        </p:spPr>
      </p:pic>
      <p:pic>
        <p:nvPicPr>
          <p:cNvPr id="29" name="Graphique 28">
            <a:extLst>
              <a:ext uri="{FF2B5EF4-FFF2-40B4-BE49-F238E27FC236}">
                <a16:creationId xmlns:a16="http://schemas.microsoft.com/office/drawing/2014/main" id="{48D4A3EB-4D0B-4B29-B251-6523050E9A3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414450" y="3976421"/>
            <a:ext cx="636356" cy="874989"/>
          </a:xfrm>
          <a:prstGeom prst="rect">
            <a:avLst/>
          </a:prstGeom>
        </p:spPr>
      </p:pic>
      <p:pic>
        <p:nvPicPr>
          <p:cNvPr id="31" name="Graphique 30">
            <a:extLst>
              <a:ext uri="{FF2B5EF4-FFF2-40B4-BE49-F238E27FC236}">
                <a16:creationId xmlns:a16="http://schemas.microsoft.com/office/drawing/2014/main" id="{8354827A-26EB-4529-8859-076F7E8A55F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122043" y="5533828"/>
            <a:ext cx="1217499" cy="88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3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75</Words>
  <Application>Microsoft Office PowerPoint</Application>
  <PresentationFormat>Grand écran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RLV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CHALIER Yohan</dc:creator>
  <cp:lastModifiedBy>CHALIER Yohan</cp:lastModifiedBy>
  <cp:revision>1</cp:revision>
  <dcterms:created xsi:type="dcterms:W3CDTF">2022-03-08T13:00:19Z</dcterms:created>
  <dcterms:modified xsi:type="dcterms:W3CDTF">2022-03-08T13:45:53Z</dcterms:modified>
</cp:coreProperties>
</file>