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7C0D5-6627-4ED1-B517-A30366A40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4C1211-8A34-460C-8C76-2D9056976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FC2293-D0C3-424B-9C9F-404619F0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4EEA0C-3795-46E9-B9E1-780C1277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39700B-DF25-427A-AA06-EC454FEA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61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E1E95-07B3-4CF2-A924-1FE31034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B4343B-F670-419F-9938-537895941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183155-9380-479B-B16C-ECEA23C6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F2746-3DEB-4EB5-AD3A-3C1A9F14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59D4B-FA67-4CCD-BADD-4714D4E2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84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901997E-F168-43CE-B70D-AD8AD7078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064F9C-73CF-4827-A215-D4B75479D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02114-6D72-40B0-896C-FE48A9A7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868849-4E71-43DD-8206-553E95F3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FBC9EB-0064-4789-8A4B-EC73CE543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8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AFB83-51E0-4669-8590-926B1F80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F26B08-2770-4151-951A-32649FA2A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83564-6A86-4A52-BDDB-6E4376E1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ADBAFF-B86A-43F0-9DD7-78D9CE90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597A21-E222-4A35-B121-EC20051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4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8AB7F-E5CB-4BDA-ABC2-7370BE5B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E48F5-0C45-46AF-B5E4-F60FA619C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8EA2F-47CF-41FD-9354-58724BB8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8E8FD7-C9EA-49EB-8231-B6252BD7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22BD4-0B74-457F-B11E-EE6D7BA5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4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FA36F2-3E29-4335-AB1B-D72C25B7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581F63-148F-469E-863F-091799F30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334A0D-6D3B-45E7-9123-F3B758FF9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F51D96-4CC9-42CD-878D-221F1601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A7FFAD-18EB-4D15-BE10-EAAF8078E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08032C-E0CC-47C2-BD8A-8ACCED5D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0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2ACC2-26E8-4D69-AB4F-A7BE4943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5C65B2-75BA-4B70-A0EA-3FD34261F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AE5B11-7399-4FAE-B2C6-0E2531C78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A3EB68-89C6-41F1-B95E-FCF241A10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CB4079-0A11-4C68-A487-5D62BF4AE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06C79A-ACB1-47B1-A9E3-C0B25DE1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66449DB-58C2-4F25-AE89-F15E7D11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F69DF4-934A-4454-A14E-6699769A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6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447AC-915E-4200-ACA6-7AEC3EEB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508E13-27F8-4FBA-B591-BC592246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5FFDDA-4706-41FA-BBD3-2E6C48F1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2B7845-F8A5-477A-92FB-2F91EC67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6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781500-11E6-408B-95DF-638ECC1A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ADD18D-10BA-46C2-8D9C-3AAEEE65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232F05-27DE-4758-875C-3D7F3D1D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34ACE-B029-46D4-AE71-BE798C7E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A921CB-DEF5-4C95-9600-1B9E7D7B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AD8234-43B3-4966-B85C-767D42ABC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A5FBC0-60FC-45F4-8B2F-8A225054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422DA5-509D-4E5B-8D08-61E62DD0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2A0E2-9CF8-4CCA-AEE0-C7C4A11C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21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ABB26-1071-4FBC-9525-5529FFA0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FA8330-73F4-4358-9490-6C64373AE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9EC1F8-C688-4C67-81B7-592735B31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3C47A-DA68-4917-86A4-97F12932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2CA068-07EA-471C-B321-E6BB5B17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9BAC03-66B8-4BEE-9048-FAE86140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7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F95B94-8C8B-4956-AC8E-5E35FE0A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AFE9B-1BBA-4755-9886-2D31244F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4A363-C91B-46B3-A8F0-F3E19DF85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C88E-D128-4D86-9A4B-F7A46B5DE5F3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BBB99E-FA5F-4C9A-A95C-6832E9A83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FFEE28-9FF3-40C0-B168-596CAF2F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D46D5-E8C7-46D3-AD66-AA88E3E899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8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41EBCC-474A-4FA6-879F-653F728B7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1038"/>
            <a:ext cx="9144000" cy="2387600"/>
          </a:xfrm>
        </p:spPr>
        <p:txBody>
          <a:bodyPr/>
          <a:lstStyle/>
          <a:p>
            <a:r>
              <a:rPr lang="fr-FR" dirty="0"/>
              <a:t>Copier des fichiers depuis un périphérique USB</a:t>
            </a:r>
          </a:p>
        </p:txBody>
      </p:sp>
    </p:spTree>
    <p:extLst>
      <p:ext uri="{BB962C8B-B14F-4D97-AF65-F5344CB8AC3E}">
        <p14:creationId xmlns:p14="http://schemas.microsoft.com/office/powerpoint/2010/main" val="283011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3E8F3-D941-4B7B-9B97-740A5C99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Chercher l’emplacement de stockage des fichiers souhaités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C449D24-8650-43DE-B357-947FF5AEC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BB8F68-5958-4C55-AF8C-F42E14111A13}"/>
              </a:ext>
            </a:extLst>
          </p:cNvPr>
          <p:cNvSpPr txBox="1"/>
          <p:nvPr/>
        </p:nvSpPr>
        <p:spPr>
          <a:xfrm>
            <a:off x="7963591" y="3157005"/>
            <a:ext cx="270163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/>
              <a:t>Download</a:t>
            </a:r>
            <a:r>
              <a:rPr lang="fr-FR" sz="1600" dirty="0"/>
              <a:t> → Téléchargements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1758277-0AA4-4061-ABB3-90FBDA499961}"/>
              </a:ext>
            </a:extLst>
          </p:cNvPr>
          <p:cNvSpPr txBox="1"/>
          <p:nvPr/>
        </p:nvSpPr>
        <p:spPr>
          <a:xfrm>
            <a:off x="5669278" y="2826707"/>
            <a:ext cx="149629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/>
              <a:t>DCIM</a:t>
            </a:r>
            <a:r>
              <a:rPr lang="fr-FR" sz="1600" dirty="0"/>
              <a:t> → Photos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D22CC2-B9DD-48FB-8A8F-3B971282F87A}"/>
              </a:ext>
            </a:extLst>
          </p:cNvPr>
          <p:cNvSpPr txBox="1"/>
          <p:nvPr/>
        </p:nvSpPr>
        <p:spPr>
          <a:xfrm>
            <a:off x="5669277" y="3540089"/>
            <a:ext cx="149629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 err="1"/>
              <a:t>Movies</a:t>
            </a:r>
            <a:r>
              <a:rPr lang="fr-FR" sz="1600" dirty="0"/>
              <a:t> → Films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C40EDB-0751-4F10-AC30-60A7A216850A}"/>
              </a:ext>
            </a:extLst>
          </p:cNvPr>
          <p:cNvSpPr txBox="1"/>
          <p:nvPr/>
        </p:nvSpPr>
        <p:spPr>
          <a:xfrm>
            <a:off x="7963591" y="3855371"/>
            <a:ext cx="170411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/>
              <a:t>Pictures</a:t>
            </a:r>
            <a:r>
              <a:rPr lang="fr-FR" sz="1600" dirty="0"/>
              <a:t> → Photos</a:t>
            </a:r>
          </a:p>
        </p:txBody>
      </p:sp>
    </p:spTree>
    <p:extLst>
      <p:ext uri="{BB962C8B-B14F-4D97-AF65-F5344CB8AC3E}">
        <p14:creationId xmlns:p14="http://schemas.microsoft.com/office/powerpoint/2010/main" val="39783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02952-8F09-42C2-BDA0-1264E589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Chercher l’emplacement de stockage des fichiers souhaités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B8FF251-C676-49E8-81B5-66834CAD4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F44E313-8F66-4774-A28A-14585215BAEC}"/>
              </a:ext>
            </a:extLst>
          </p:cNvPr>
          <p:cNvSpPr txBox="1"/>
          <p:nvPr/>
        </p:nvSpPr>
        <p:spPr>
          <a:xfrm>
            <a:off x="5037512" y="4580313"/>
            <a:ext cx="35661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On trouve les fichiers avec la même disposition que sur l’ordinateur</a:t>
            </a:r>
          </a:p>
        </p:txBody>
      </p:sp>
      <p:sp>
        <p:nvSpPr>
          <p:cNvPr id="11" name="Cadre 10">
            <a:extLst>
              <a:ext uri="{FF2B5EF4-FFF2-40B4-BE49-F238E27FC236}">
                <a16:creationId xmlns:a16="http://schemas.microsoft.com/office/drawing/2014/main" id="{50BFC038-598A-4C98-A407-87279F534B19}"/>
              </a:ext>
            </a:extLst>
          </p:cNvPr>
          <p:cNvSpPr/>
          <p:nvPr/>
        </p:nvSpPr>
        <p:spPr>
          <a:xfrm>
            <a:off x="4162425" y="2197894"/>
            <a:ext cx="302942" cy="207490"/>
          </a:xfrm>
          <a:prstGeom prst="frame">
            <a:avLst>
              <a:gd name="adj1" fmla="val 177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Cadre 11">
            <a:extLst>
              <a:ext uri="{FF2B5EF4-FFF2-40B4-BE49-F238E27FC236}">
                <a16:creationId xmlns:a16="http://schemas.microsoft.com/office/drawing/2014/main" id="{41ADD5F3-723D-4BD5-98A3-DBF340FB9AF8}"/>
              </a:ext>
            </a:extLst>
          </p:cNvPr>
          <p:cNvSpPr/>
          <p:nvPr/>
        </p:nvSpPr>
        <p:spPr>
          <a:xfrm>
            <a:off x="4510611" y="2197894"/>
            <a:ext cx="382858" cy="207490"/>
          </a:xfrm>
          <a:prstGeom prst="frame">
            <a:avLst>
              <a:gd name="adj1" fmla="val 177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2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0614B564-377B-4DE5-B549-5E1CE7963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493DB3-F658-4DCC-89DF-927F02CA5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Copier les documents souhaités</a:t>
            </a:r>
            <a:br>
              <a:rPr lang="fr-FR" dirty="0"/>
            </a:br>
            <a:r>
              <a:rPr lang="fr-FR" sz="3200" dirty="0"/>
              <a:t>4.1. Sélectionner ces documents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0B9AC4E-2A4A-4DD1-934A-C5BF87E4BEBB}"/>
              </a:ext>
            </a:extLst>
          </p:cNvPr>
          <p:cNvSpPr txBox="1"/>
          <p:nvPr/>
        </p:nvSpPr>
        <p:spPr>
          <a:xfrm>
            <a:off x="8963025" y="4295775"/>
            <a:ext cx="29241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Un document sélectionné est légèrement en surbrillance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EA5F139-38F3-4A86-9713-FA8EBE3A12AB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8534400" y="4105275"/>
            <a:ext cx="428625" cy="513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4637941-799B-4FD3-BD32-8EDC269B8E53}"/>
              </a:ext>
            </a:extLst>
          </p:cNvPr>
          <p:cNvSpPr txBox="1"/>
          <p:nvPr/>
        </p:nvSpPr>
        <p:spPr>
          <a:xfrm>
            <a:off x="838200" y="3219102"/>
            <a:ext cx="6079547" cy="29578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Cliquer sur un document pour le sélectionner.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Maintenir la touche </a:t>
            </a:r>
            <a:r>
              <a:rPr lang="fr-FR" dirty="0">
                <a:solidFill>
                  <a:schemeClr val="bg1"/>
                </a:solidFill>
                <a:highlight>
                  <a:srgbClr val="808080"/>
                </a:highlight>
              </a:rPr>
              <a:t>CTRL</a:t>
            </a:r>
            <a:r>
              <a:rPr lang="fr-FR" dirty="0"/>
              <a:t> enfoncée pour en sélectionner un autre ou l’enlever de la sélection en cliquant dessus.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Maintenir la touche </a:t>
            </a:r>
            <a:r>
              <a:rPr lang="fr-FR" dirty="0">
                <a:solidFill>
                  <a:schemeClr val="bg1"/>
                </a:solidFill>
                <a:highlight>
                  <a:srgbClr val="808080"/>
                </a:highlight>
              </a:rPr>
              <a:t>MAJ</a:t>
            </a:r>
            <a:r>
              <a:rPr lang="fr-FR" dirty="0"/>
              <a:t> pour sélectionner plusieurs fichiers consécutifs (cliquer sur le premier puis le dernier).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Faire clic gauche maintenu enfoncé pour dessiner un </a:t>
            </a:r>
            <a:r>
              <a:rPr lang="fr-FR" b="1" dirty="0">
                <a:solidFill>
                  <a:schemeClr val="tx1"/>
                </a:solidFill>
              </a:rPr>
              <a:t>carré de sélection</a:t>
            </a:r>
            <a:r>
              <a:rPr lang="fr-FR" dirty="0">
                <a:solidFill>
                  <a:schemeClr val="tx1"/>
                </a:solidFill>
              </a:rPr>
              <a:t> autour des documents à sélectionner.</a:t>
            </a:r>
          </a:p>
        </p:txBody>
      </p:sp>
    </p:spTree>
    <p:extLst>
      <p:ext uri="{BB962C8B-B14F-4D97-AF65-F5344CB8AC3E}">
        <p14:creationId xmlns:p14="http://schemas.microsoft.com/office/powerpoint/2010/main" val="50334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4EE33-0041-4D19-A72C-BA2F1311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Copier les documents souhaités</a:t>
            </a:r>
            <a:br>
              <a:rPr lang="fr-FR" dirty="0"/>
            </a:br>
            <a:r>
              <a:rPr lang="fr-FR" sz="3200" dirty="0"/>
              <a:t>4.2. Faire un clic droit sur l’un des documents sélectionnés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0FBA1EE-E03A-443E-8AD4-370EB29F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6F2E5CC-E3DD-411E-ABC3-EC66BEAD4179}"/>
              </a:ext>
            </a:extLst>
          </p:cNvPr>
          <p:cNvGrpSpPr/>
          <p:nvPr/>
        </p:nvGrpSpPr>
        <p:grpSpPr>
          <a:xfrm>
            <a:off x="6095999" y="2783362"/>
            <a:ext cx="388116" cy="645638"/>
            <a:chOff x="1031286" y="3226913"/>
            <a:chExt cx="951724" cy="1583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6BB2488-78BE-455C-BBAB-8F34767CDCE7}"/>
                </a:ext>
              </a:extLst>
            </p:cNvPr>
            <p:cNvSpPr/>
            <p:nvPr/>
          </p:nvSpPr>
          <p:spPr>
            <a:xfrm>
              <a:off x="1031286" y="3273348"/>
              <a:ext cx="951723" cy="15367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9C9A0B59-2659-4F79-8AE8-5AC033CB05D2}"/>
                </a:ext>
              </a:extLst>
            </p:cNvPr>
            <p:cNvSpPr/>
            <p:nvPr/>
          </p:nvSpPr>
          <p:spPr>
            <a:xfrm>
              <a:off x="1031286" y="3226913"/>
              <a:ext cx="951723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1CCE4121-43B6-40AE-A449-4537066DE4AB}"/>
                </a:ext>
              </a:extLst>
            </p:cNvPr>
            <p:cNvSpPr/>
            <p:nvPr/>
          </p:nvSpPr>
          <p:spPr>
            <a:xfrm flipH="1">
              <a:off x="1031286" y="3226913"/>
              <a:ext cx="951724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0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4EE33-0041-4D19-A72C-BA2F1311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Copier les documents souhaités</a:t>
            </a:r>
            <a:br>
              <a:rPr lang="fr-FR" dirty="0"/>
            </a:br>
            <a:r>
              <a:rPr lang="fr-FR" sz="3200" dirty="0"/>
              <a:t>4.3. Faire un clic gauche sur « Copier »</a:t>
            </a:r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70FBA1EE-E03A-443E-8AD4-370EB29FC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75DCE94F-6475-4946-876E-7BA781D4CB3A}"/>
              </a:ext>
            </a:extLst>
          </p:cNvPr>
          <p:cNvSpPr/>
          <p:nvPr/>
        </p:nvSpPr>
        <p:spPr>
          <a:xfrm>
            <a:off x="6472238" y="4086225"/>
            <a:ext cx="1585912" cy="304800"/>
          </a:xfrm>
          <a:prstGeom prst="frame">
            <a:avLst>
              <a:gd name="adj1" fmla="val 24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E4CABB7-13E8-4649-8452-28B7C9251D0A}"/>
              </a:ext>
            </a:extLst>
          </p:cNvPr>
          <p:cNvGrpSpPr/>
          <p:nvPr/>
        </p:nvGrpSpPr>
        <p:grpSpPr>
          <a:xfrm>
            <a:off x="7670034" y="4155518"/>
            <a:ext cx="388116" cy="645638"/>
            <a:chOff x="4808765" y="3355656"/>
            <a:chExt cx="388116" cy="645638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FA18FAF8-8309-464E-9963-FB9DA267828C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partiel 15">
              <a:extLst>
                <a:ext uri="{FF2B5EF4-FFF2-40B4-BE49-F238E27FC236}">
                  <a16:creationId xmlns:a16="http://schemas.microsoft.com/office/drawing/2014/main" id="{ED4F7913-BD14-4E6A-937B-CA23B6EB6381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Arc partiel 16">
              <a:extLst>
                <a:ext uri="{FF2B5EF4-FFF2-40B4-BE49-F238E27FC236}">
                  <a16:creationId xmlns:a16="http://schemas.microsoft.com/office/drawing/2014/main" id="{E019A037-A27E-4361-82EC-1B8F9B876CE6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77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EFE77-59F2-4BB0-9CF8-B12CE845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Coller les documents copiés</a:t>
            </a:r>
            <a:br>
              <a:rPr lang="fr-FR" dirty="0"/>
            </a:br>
            <a:r>
              <a:rPr lang="fr-FR" sz="3200" dirty="0"/>
              <a:t>5.1. Se rendre dans le dossier de destination</a:t>
            </a:r>
            <a:endParaRPr lang="fr-FR" dirty="0"/>
          </a:p>
        </p:txBody>
      </p:sp>
      <p:pic>
        <p:nvPicPr>
          <p:cNvPr id="38" name="Espace réservé du contenu 37">
            <a:extLst>
              <a:ext uri="{FF2B5EF4-FFF2-40B4-BE49-F238E27FC236}">
                <a16:creationId xmlns:a16="http://schemas.microsoft.com/office/drawing/2014/main" id="{294F4350-5D72-4F0E-96B8-A2AF057E1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39" name="Cadre 38">
            <a:extLst>
              <a:ext uri="{FF2B5EF4-FFF2-40B4-BE49-F238E27FC236}">
                <a16:creationId xmlns:a16="http://schemas.microsoft.com/office/drawing/2014/main" id="{E33711D6-1035-4A44-8091-C12D2F184439}"/>
              </a:ext>
            </a:extLst>
          </p:cNvPr>
          <p:cNvSpPr/>
          <p:nvPr/>
        </p:nvSpPr>
        <p:spPr>
          <a:xfrm>
            <a:off x="2090738" y="3038475"/>
            <a:ext cx="1585912" cy="304800"/>
          </a:xfrm>
          <a:prstGeom prst="frame">
            <a:avLst>
              <a:gd name="adj1" fmla="val 24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E5BF03C-5888-4EAB-BD54-23EBE26CB0FE}"/>
              </a:ext>
            </a:extLst>
          </p:cNvPr>
          <p:cNvGrpSpPr/>
          <p:nvPr/>
        </p:nvGrpSpPr>
        <p:grpSpPr>
          <a:xfrm>
            <a:off x="3288534" y="3107768"/>
            <a:ext cx="388116" cy="645638"/>
            <a:chOff x="4808765" y="3355656"/>
            <a:chExt cx="388116" cy="645638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791FC0AD-E00B-48E2-9FC6-485EEEF71B6E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Arc partiel 41">
              <a:extLst>
                <a:ext uri="{FF2B5EF4-FFF2-40B4-BE49-F238E27FC236}">
                  <a16:creationId xmlns:a16="http://schemas.microsoft.com/office/drawing/2014/main" id="{42FBE316-0E84-4D34-9A3B-03DA88933A16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3" name="Arc partiel 42">
              <a:extLst>
                <a:ext uri="{FF2B5EF4-FFF2-40B4-BE49-F238E27FC236}">
                  <a16:creationId xmlns:a16="http://schemas.microsoft.com/office/drawing/2014/main" id="{5A04876F-DFE6-4C76-BC60-BDD90D078DC2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3149F5CC-74F6-405F-B180-F6A11BAAE9C4}"/>
              </a:ext>
            </a:extLst>
          </p:cNvPr>
          <p:cNvSpPr txBox="1"/>
          <p:nvPr/>
        </p:nvSpPr>
        <p:spPr>
          <a:xfrm>
            <a:off x="485603" y="2867709"/>
            <a:ext cx="14097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Par exemple, le bureau</a:t>
            </a:r>
          </a:p>
        </p:txBody>
      </p:sp>
    </p:spTree>
    <p:extLst>
      <p:ext uri="{BB962C8B-B14F-4D97-AF65-F5344CB8AC3E}">
        <p14:creationId xmlns:p14="http://schemas.microsoft.com/office/powerpoint/2010/main" val="239216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125F25A2-EDA1-4719-B9B4-D646725BF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85CD75-0FF4-4EB1-A01E-0CC27CE9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Coller les documents copiés</a:t>
            </a:r>
            <a:br>
              <a:rPr lang="fr-FR" dirty="0"/>
            </a:br>
            <a:r>
              <a:rPr lang="fr-FR" sz="3200" dirty="0"/>
              <a:t>5.2. Faire un clic-droit « dans le vide »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F0B8904-856C-48C5-AB06-7F97A94CEA2D}"/>
              </a:ext>
            </a:extLst>
          </p:cNvPr>
          <p:cNvGrpSpPr/>
          <p:nvPr/>
        </p:nvGrpSpPr>
        <p:grpSpPr>
          <a:xfrm>
            <a:off x="5619749" y="3106181"/>
            <a:ext cx="388116" cy="645638"/>
            <a:chOff x="1031286" y="3226913"/>
            <a:chExt cx="951724" cy="15832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9A2F180-EA85-4F01-906B-E67F4016D9D4}"/>
                </a:ext>
              </a:extLst>
            </p:cNvPr>
            <p:cNvSpPr/>
            <p:nvPr/>
          </p:nvSpPr>
          <p:spPr>
            <a:xfrm>
              <a:off x="1031286" y="3273348"/>
              <a:ext cx="951723" cy="15367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Arc partiel 11">
              <a:extLst>
                <a:ext uri="{FF2B5EF4-FFF2-40B4-BE49-F238E27FC236}">
                  <a16:creationId xmlns:a16="http://schemas.microsoft.com/office/drawing/2014/main" id="{61D1657B-B76E-4A3D-A88E-2E87964BA3E7}"/>
                </a:ext>
              </a:extLst>
            </p:cNvPr>
            <p:cNvSpPr/>
            <p:nvPr/>
          </p:nvSpPr>
          <p:spPr>
            <a:xfrm>
              <a:off x="1031286" y="3226913"/>
              <a:ext cx="951723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Arc partiel 12">
              <a:extLst>
                <a:ext uri="{FF2B5EF4-FFF2-40B4-BE49-F238E27FC236}">
                  <a16:creationId xmlns:a16="http://schemas.microsoft.com/office/drawing/2014/main" id="{3E9598ED-0975-402A-BFE6-2564128E51E9}"/>
                </a:ext>
              </a:extLst>
            </p:cNvPr>
            <p:cNvSpPr/>
            <p:nvPr/>
          </p:nvSpPr>
          <p:spPr>
            <a:xfrm flipH="1">
              <a:off x="1031286" y="3226913"/>
              <a:ext cx="951724" cy="1098627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72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125F25A2-EDA1-4719-B9B4-D646725BF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D85CD75-0FF4-4EB1-A01E-0CC27CE9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Coller les documents copiés</a:t>
            </a:r>
            <a:br>
              <a:rPr lang="fr-FR" dirty="0"/>
            </a:br>
            <a:r>
              <a:rPr lang="fr-FR" sz="3200" dirty="0"/>
              <a:t>5.3. Faire un clic-gauche sur « Coller »</a:t>
            </a:r>
            <a:endParaRPr lang="fr-FR" dirty="0"/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C82D8176-9D6F-4A8E-ADC7-B673F75A21E8}"/>
              </a:ext>
            </a:extLst>
          </p:cNvPr>
          <p:cNvSpPr/>
          <p:nvPr/>
        </p:nvSpPr>
        <p:spPr>
          <a:xfrm>
            <a:off x="6096000" y="3891994"/>
            <a:ext cx="1585912" cy="304800"/>
          </a:xfrm>
          <a:prstGeom prst="frame">
            <a:avLst>
              <a:gd name="adj1" fmla="val 245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8B9CFFE-EE54-4395-AA18-B2EBD83CD1F8}"/>
              </a:ext>
            </a:extLst>
          </p:cNvPr>
          <p:cNvGrpSpPr/>
          <p:nvPr/>
        </p:nvGrpSpPr>
        <p:grpSpPr>
          <a:xfrm>
            <a:off x="7293796" y="3961287"/>
            <a:ext cx="388116" cy="645638"/>
            <a:chOff x="4808765" y="3355656"/>
            <a:chExt cx="388116" cy="645638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07C8671-409F-4DA3-A6C8-2F6E16FEAD1C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id="{00672C57-76C2-4B1D-AB26-83517B965A39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Arc partiel 15">
              <a:extLst>
                <a:ext uri="{FF2B5EF4-FFF2-40B4-BE49-F238E27FC236}">
                  <a16:creationId xmlns:a16="http://schemas.microsoft.com/office/drawing/2014/main" id="{FDDDAFA8-C249-41B7-B1A3-E376AC7C4ACB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83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E7FE1-2E48-4D51-BA87-54633AA0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voilà 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B847BF-F9C9-4968-A1FE-181BB51F4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</p:spTree>
    <p:extLst>
      <p:ext uri="{BB962C8B-B14F-4D97-AF65-F5344CB8AC3E}">
        <p14:creationId xmlns:p14="http://schemas.microsoft.com/office/powerpoint/2010/main" val="3128498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03424-8804-4DC2-87B2-68BF3FC7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Connecter le périphérique</a:t>
            </a:r>
            <a:br>
              <a:rPr lang="fr-FR" dirty="0"/>
            </a:br>
            <a:r>
              <a:rPr lang="fr-FR" sz="3200" dirty="0"/>
              <a:t>1.1. Identifier le type de câble nécessaire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7B320D3-9D8D-4224-B0CA-7BED6AADB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7" y="2491581"/>
            <a:ext cx="9801225" cy="3019425"/>
          </a:xfrm>
        </p:spPr>
      </p:pic>
    </p:spTree>
    <p:extLst>
      <p:ext uri="{BB962C8B-B14F-4D97-AF65-F5344CB8AC3E}">
        <p14:creationId xmlns:p14="http://schemas.microsoft.com/office/powerpoint/2010/main" val="104646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03424-8804-4DC2-87B2-68BF3FC7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Connecter le périphérique</a:t>
            </a:r>
            <a:br>
              <a:rPr lang="fr-FR" dirty="0"/>
            </a:br>
            <a:r>
              <a:rPr lang="fr-FR" sz="3200" dirty="0"/>
              <a:t>1.2. Brancher le périphérique sur le PC</a:t>
            </a:r>
            <a:endParaRPr lang="fr-FR" dirty="0"/>
          </a:p>
        </p:txBody>
      </p:sp>
      <p:pic>
        <p:nvPicPr>
          <p:cNvPr id="9" name="Espace réservé du contenu 8" descr="Une image contenant portable, intérieur, table, assis&#10;&#10;Description générée automatiquement">
            <a:extLst>
              <a:ext uri="{FF2B5EF4-FFF2-40B4-BE49-F238E27FC236}">
                <a16:creationId xmlns:a16="http://schemas.microsoft.com/office/drawing/2014/main" id="{0A52BFE9-8E02-4D2B-AFD6-4C1498D4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429669"/>
            <a:ext cx="6000750" cy="3143250"/>
          </a:xfrm>
        </p:spPr>
      </p:pic>
    </p:spTree>
    <p:extLst>
      <p:ext uri="{BB962C8B-B14F-4D97-AF65-F5344CB8AC3E}">
        <p14:creationId xmlns:p14="http://schemas.microsoft.com/office/powerpoint/2010/main" val="204297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903424-8804-4DC2-87B2-68BF3FC7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Connecter le périphérique</a:t>
            </a:r>
            <a:br>
              <a:rPr lang="fr-FR" dirty="0"/>
            </a:br>
            <a:r>
              <a:rPr lang="fr-FR" sz="3200" dirty="0"/>
              <a:t>1.3. Autoriser le partage de fichiers (smartphones &amp; tablettes)</a:t>
            </a:r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5D34E864-D740-4224-A372-CB3FFF17C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263503" cy="4351338"/>
          </a:xfr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083ED71-CD5C-4BC1-A8FB-AACEFDC7E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4"/>
            <a:ext cx="3263503" cy="4351338"/>
          </a:xfrm>
          <a:prstGeom prst="rect">
            <a:avLst/>
          </a:prstGeom>
        </p:spPr>
      </p:pic>
      <p:pic>
        <p:nvPicPr>
          <p:cNvPr id="19" name="Image 18" descr="Une image contenant texte, carte de visite, capture d’écran&#10;&#10;Description générée automatiquement">
            <a:extLst>
              <a:ext uri="{FF2B5EF4-FFF2-40B4-BE49-F238E27FC236}">
                <a16:creationId xmlns:a16="http://schemas.microsoft.com/office/drawing/2014/main" id="{98DA2A9F-4C17-4923-BDEE-1BE9FD000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99" y="1825624"/>
            <a:ext cx="3263503" cy="4351337"/>
          </a:xfrm>
          <a:prstGeom prst="rect">
            <a:avLst/>
          </a:prstGeom>
        </p:spPr>
      </p:pic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632E6258-4FDA-4050-8E70-7E51C5B4A3ED}"/>
              </a:ext>
            </a:extLst>
          </p:cNvPr>
          <p:cNvSpPr/>
          <p:nvPr/>
        </p:nvSpPr>
        <p:spPr>
          <a:xfrm>
            <a:off x="2288004" y="1909722"/>
            <a:ext cx="363894" cy="1315616"/>
          </a:xfrm>
          <a:prstGeom prst="downArrow">
            <a:avLst>
              <a:gd name="adj1" fmla="val 50000"/>
              <a:gd name="adj2" fmla="val 751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adre 20">
            <a:extLst>
              <a:ext uri="{FF2B5EF4-FFF2-40B4-BE49-F238E27FC236}">
                <a16:creationId xmlns:a16="http://schemas.microsoft.com/office/drawing/2014/main" id="{5E1EF6F8-B15E-4FBB-849C-D3828E33E34E}"/>
              </a:ext>
            </a:extLst>
          </p:cNvPr>
          <p:cNvSpPr/>
          <p:nvPr/>
        </p:nvSpPr>
        <p:spPr>
          <a:xfrm>
            <a:off x="4738255" y="2252749"/>
            <a:ext cx="2709949" cy="565265"/>
          </a:xfrm>
          <a:prstGeom prst="frame">
            <a:avLst>
              <a:gd name="adj1" fmla="val 183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Cadre 21">
            <a:extLst>
              <a:ext uri="{FF2B5EF4-FFF2-40B4-BE49-F238E27FC236}">
                <a16:creationId xmlns:a16="http://schemas.microsoft.com/office/drawing/2014/main" id="{54332C1C-C746-4360-A1AE-E47917369047}"/>
              </a:ext>
            </a:extLst>
          </p:cNvPr>
          <p:cNvSpPr/>
          <p:nvPr/>
        </p:nvSpPr>
        <p:spPr>
          <a:xfrm>
            <a:off x="8674645" y="3325091"/>
            <a:ext cx="2094809" cy="307572"/>
          </a:xfrm>
          <a:prstGeom prst="frame">
            <a:avLst>
              <a:gd name="adj1" fmla="val 291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B1DF416-B8CF-4DBB-B3CF-F210E90F3F3C}"/>
              </a:ext>
            </a:extLst>
          </p:cNvPr>
          <p:cNvSpPr txBox="1"/>
          <p:nvPr/>
        </p:nvSpPr>
        <p:spPr>
          <a:xfrm>
            <a:off x="1114282" y="3539627"/>
            <a:ext cx="27113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1. Ouvrir la zone de notification en faisant glisser la barre vers le bas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3130D8-0CC0-4737-A662-2F33C45C6580}"/>
              </a:ext>
            </a:extLst>
          </p:cNvPr>
          <p:cNvSpPr txBox="1"/>
          <p:nvPr/>
        </p:nvSpPr>
        <p:spPr>
          <a:xfrm>
            <a:off x="4738255" y="3539627"/>
            <a:ext cx="27113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2. Ouvrir la notification proposant « d’autres options USB »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92DD55E-4F90-4F90-8FC4-9DDEFB6564AF}"/>
              </a:ext>
            </a:extLst>
          </p:cNvPr>
          <p:cNvSpPr txBox="1"/>
          <p:nvPr/>
        </p:nvSpPr>
        <p:spPr>
          <a:xfrm>
            <a:off x="8366381" y="2006257"/>
            <a:ext cx="271133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3. Choisir l’option « Transférer des fichiers » (même pour des photos)</a:t>
            </a:r>
          </a:p>
        </p:txBody>
      </p:sp>
    </p:spTree>
    <p:extLst>
      <p:ext uri="{BB962C8B-B14F-4D97-AF65-F5344CB8AC3E}">
        <p14:creationId xmlns:p14="http://schemas.microsoft.com/office/powerpoint/2010/main" val="277621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341AB-622E-4BCC-B440-3A8C6614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Accéder au dossier du périphérique</a:t>
            </a:r>
            <a:br>
              <a:rPr lang="fr-FR" dirty="0"/>
            </a:br>
            <a:r>
              <a:rPr lang="fr-FR" sz="3200" dirty="0"/>
              <a:t>2.1. Ouvrir l’explorateur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55EF378-CB87-479C-8CBF-BE11FB3549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82094"/>
            <a:ext cx="2438400" cy="2438400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0D57D24-8A82-4023-9DCE-DAEA2A45C1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En double-cliquant sur l’icône depuis le bureau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</a:p>
          <a:p>
            <a:pPr marL="0" indent="0">
              <a:buNone/>
            </a:pPr>
            <a:r>
              <a:rPr lang="fr-FR" dirty="0"/>
              <a:t>En cliquant sur l’icône dans la barre des tâches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</a:p>
          <a:p>
            <a:pPr marL="0" indent="0">
              <a:buNone/>
            </a:pPr>
            <a:r>
              <a:rPr lang="fr-FR" dirty="0"/>
              <a:t>En appuyant sur les touches </a:t>
            </a:r>
            <a:r>
              <a:rPr lang="fr-FR" dirty="0">
                <a:solidFill>
                  <a:schemeClr val="bg1"/>
                </a:solidFill>
                <a:highlight>
                  <a:srgbClr val="808080"/>
                </a:highlight>
              </a:rPr>
              <a:t>WINDOWS</a:t>
            </a:r>
            <a:r>
              <a:rPr lang="fr-FR" dirty="0"/>
              <a:t> et  </a:t>
            </a:r>
            <a:r>
              <a:rPr lang="fr-FR" dirty="0">
                <a:solidFill>
                  <a:schemeClr val="bg1"/>
                </a:solidFill>
                <a:highlight>
                  <a:srgbClr val="808080"/>
                </a:highlight>
              </a:rPr>
              <a:t> E </a:t>
            </a:r>
            <a:r>
              <a:rPr lang="fr-FR" dirty="0"/>
              <a:t> en même temps</a:t>
            </a:r>
          </a:p>
        </p:txBody>
      </p:sp>
    </p:spTree>
    <p:extLst>
      <p:ext uri="{BB962C8B-B14F-4D97-AF65-F5344CB8AC3E}">
        <p14:creationId xmlns:p14="http://schemas.microsoft.com/office/powerpoint/2010/main" val="405707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201E49-A0FD-49D5-839C-19A18DB2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Accéder au dossier du périphérique</a:t>
            </a:r>
            <a:br>
              <a:rPr lang="fr-FR" dirty="0"/>
            </a:br>
            <a:r>
              <a:rPr lang="fr-FR" sz="3200" dirty="0"/>
              <a:t>2.2. Lister les périphériques connectés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4E4DD98-B4E2-408F-A3EA-9E98B6F71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8" name="Cadre 7">
            <a:extLst>
              <a:ext uri="{FF2B5EF4-FFF2-40B4-BE49-F238E27FC236}">
                <a16:creationId xmlns:a16="http://schemas.microsoft.com/office/drawing/2014/main" id="{B0BA120C-0C7B-4E6F-B2F1-71A22611E1EB}"/>
              </a:ext>
            </a:extLst>
          </p:cNvPr>
          <p:cNvSpPr/>
          <p:nvPr/>
        </p:nvSpPr>
        <p:spPr>
          <a:xfrm>
            <a:off x="1943100" y="2857500"/>
            <a:ext cx="726282" cy="347663"/>
          </a:xfrm>
          <a:prstGeom prst="frame">
            <a:avLst>
              <a:gd name="adj1" fmla="val 218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FCDF35-6E0E-4742-B94C-26E0CF5B3B72}"/>
              </a:ext>
            </a:extLst>
          </p:cNvPr>
          <p:cNvSpPr txBox="1"/>
          <p:nvPr/>
        </p:nvSpPr>
        <p:spPr>
          <a:xfrm>
            <a:off x="1200224" y="3283506"/>
            <a:ext cx="22120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Cliquer sur « Ce PC »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6DFA734-3825-4F24-B602-9C66C47E235F}"/>
              </a:ext>
            </a:extLst>
          </p:cNvPr>
          <p:cNvGrpSpPr/>
          <p:nvPr/>
        </p:nvGrpSpPr>
        <p:grpSpPr>
          <a:xfrm>
            <a:off x="1523023" y="2598697"/>
            <a:ext cx="388116" cy="645638"/>
            <a:chOff x="4808765" y="3355656"/>
            <a:chExt cx="388116" cy="645638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D434CE9-3860-4A0A-B770-4BBE5C56EE2E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Arc partiel 19">
              <a:extLst>
                <a:ext uri="{FF2B5EF4-FFF2-40B4-BE49-F238E27FC236}">
                  <a16:creationId xmlns:a16="http://schemas.microsoft.com/office/drawing/2014/main" id="{D3469ABD-0596-429F-A61B-9F641E1615AC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Arc partiel 20">
              <a:extLst>
                <a:ext uri="{FF2B5EF4-FFF2-40B4-BE49-F238E27FC236}">
                  <a16:creationId xmlns:a16="http://schemas.microsoft.com/office/drawing/2014/main" id="{29143CE4-DEE2-4C1E-B3E9-A0DEC325E03F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42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91AB2-0DCB-4E7B-B3D1-0643607C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Accéder au dossier du périphérique</a:t>
            </a:r>
            <a:br>
              <a:rPr lang="fr-FR" dirty="0"/>
            </a:br>
            <a:r>
              <a:rPr lang="fr-FR" sz="3200" dirty="0"/>
              <a:t>2.3. Identifier le bon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E0AE44-73C3-476B-A329-83BF67A3D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6" name="Cadre 5">
            <a:extLst>
              <a:ext uri="{FF2B5EF4-FFF2-40B4-BE49-F238E27FC236}">
                <a16:creationId xmlns:a16="http://schemas.microsoft.com/office/drawing/2014/main" id="{827FAA80-E737-4668-AA52-8DE50C9F19F1}"/>
              </a:ext>
            </a:extLst>
          </p:cNvPr>
          <p:cNvSpPr/>
          <p:nvPr/>
        </p:nvSpPr>
        <p:spPr>
          <a:xfrm>
            <a:off x="3697085" y="3638896"/>
            <a:ext cx="3576551" cy="800100"/>
          </a:xfrm>
          <a:prstGeom prst="frame">
            <a:avLst>
              <a:gd name="adj1" fmla="val 94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6416-1E6B-4E5C-ABBC-0E5C9A75FE0D}"/>
              </a:ext>
            </a:extLst>
          </p:cNvPr>
          <p:cNvSpPr txBox="1"/>
          <p:nvPr/>
        </p:nvSpPr>
        <p:spPr>
          <a:xfrm>
            <a:off x="3697084" y="4573933"/>
            <a:ext cx="48068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Identifier le périphérique dans la liste « Périphériques et lecteurs »</a:t>
            </a:r>
          </a:p>
          <a:p>
            <a:r>
              <a:rPr lang="fr-FR" dirty="0"/>
              <a:t>Généralement, le nom est formé de la marque ou du modèle du périphérique.</a:t>
            </a:r>
          </a:p>
        </p:txBody>
      </p:sp>
    </p:spTree>
    <p:extLst>
      <p:ext uri="{BB962C8B-B14F-4D97-AF65-F5344CB8AC3E}">
        <p14:creationId xmlns:p14="http://schemas.microsoft.com/office/powerpoint/2010/main" val="331019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91AB2-0DCB-4E7B-B3D1-0643607C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Accéder au dossier du périphérique</a:t>
            </a:r>
            <a:br>
              <a:rPr lang="fr-FR" dirty="0"/>
            </a:br>
            <a:r>
              <a:rPr lang="fr-FR" sz="3200" dirty="0"/>
              <a:t>2.4. L’ouvrir comme un dossier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E0AE44-73C3-476B-A329-83BF67A3D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022" y="1825625"/>
            <a:ext cx="8177955" cy="4351338"/>
          </a:xfrm>
        </p:spPr>
      </p:pic>
      <p:sp>
        <p:nvSpPr>
          <p:cNvPr id="6" name="Cadre 5">
            <a:extLst>
              <a:ext uri="{FF2B5EF4-FFF2-40B4-BE49-F238E27FC236}">
                <a16:creationId xmlns:a16="http://schemas.microsoft.com/office/drawing/2014/main" id="{827FAA80-E737-4668-AA52-8DE50C9F19F1}"/>
              </a:ext>
            </a:extLst>
          </p:cNvPr>
          <p:cNvSpPr/>
          <p:nvPr/>
        </p:nvSpPr>
        <p:spPr>
          <a:xfrm>
            <a:off x="3790604" y="3790604"/>
            <a:ext cx="1097280" cy="646331"/>
          </a:xfrm>
          <a:prstGeom prst="frame">
            <a:avLst>
              <a:gd name="adj1" fmla="val 177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BDB777E-3BA7-4014-9837-AFF8520F376E}"/>
              </a:ext>
            </a:extLst>
          </p:cNvPr>
          <p:cNvGrpSpPr/>
          <p:nvPr/>
        </p:nvGrpSpPr>
        <p:grpSpPr>
          <a:xfrm>
            <a:off x="4735484" y="4001294"/>
            <a:ext cx="388116" cy="645638"/>
            <a:chOff x="4808765" y="3355656"/>
            <a:chExt cx="388116" cy="645638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3E53D0F-17FE-4098-B54B-BE5DB5BBDC88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Arc partiel 13">
              <a:extLst>
                <a:ext uri="{FF2B5EF4-FFF2-40B4-BE49-F238E27FC236}">
                  <a16:creationId xmlns:a16="http://schemas.microsoft.com/office/drawing/2014/main" id="{9B68B8FE-5318-41F9-AA23-9EC41F8067AC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Arc partiel 14">
              <a:extLst>
                <a:ext uri="{FF2B5EF4-FFF2-40B4-BE49-F238E27FC236}">
                  <a16:creationId xmlns:a16="http://schemas.microsoft.com/office/drawing/2014/main" id="{680B1089-9E97-41C9-86F2-271D3F41E6B1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3D21AA45-AEB8-47A7-9DF6-582404FED36E}"/>
              </a:ext>
            </a:extLst>
          </p:cNvPr>
          <p:cNvGrpSpPr/>
          <p:nvPr/>
        </p:nvGrpSpPr>
        <p:grpSpPr>
          <a:xfrm>
            <a:off x="4804568" y="4039266"/>
            <a:ext cx="388116" cy="645638"/>
            <a:chOff x="4808765" y="3355656"/>
            <a:chExt cx="388116" cy="645638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5EAE14B-3506-4006-984F-DD0B20872B89}"/>
                </a:ext>
              </a:extLst>
            </p:cNvPr>
            <p:cNvSpPr/>
            <p:nvPr/>
          </p:nvSpPr>
          <p:spPr>
            <a:xfrm>
              <a:off x="4808765" y="3374592"/>
              <a:ext cx="388116" cy="6267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Arc partiel 9">
              <a:extLst>
                <a:ext uri="{FF2B5EF4-FFF2-40B4-BE49-F238E27FC236}">
                  <a16:creationId xmlns:a16="http://schemas.microsoft.com/office/drawing/2014/main" id="{42962250-985C-4832-BD54-2397CCB31BD1}"/>
                </a:ext>
              </a:extLst>
            </p:cNvPr>
            <p:cNvSpPr/>
            <p:nvPr/>
          </p:nvSpPr>
          <p:spPr>
            <a:xfrm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Arc partiel 10">
              <a:extLst>
                <a:ext uri="{FF2B5EF4-FFF2-40B4-BE49-F238E27FC236}">
                  <a16:creationId xmlns:a16="http://schemas.microsoft.com/office/drawing/2014/main" id="{C487FDB6-4D59-48EA-BC17-5B4E54B59C70}"/>
                </a:ext>
              </a:extLst>
            </p:cNvPr>
            <p:cNvSpPr/>
            <p:nvPr/>
          </p:nvSpPr>
          <p:spPr>
            <a:xfrm flipH="1">
              <a:off x="4808765" y="3355656"/>
              <a:ext cx="388116" cy="448023"/>
            </a:xfrm>
            <a:prstGeom prst="pie">
              <a:avLst>
                <a:gd name="adj1" fmla="val 10782812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C5AC6416-1E6B-4E5C-ABBC-0E5C9A75FE0D}"/>
              </a:ext>
            </a:extLst>
          </p:cNvPr>
          <p:cNvSpPr txBox="1"/>
          <p:nvPr/>
        </p:nvSpPr>
        <p:spPr>
          <a:xfrm>
            <a:off x="3697085" y="4573933"/>
            <a:ext cx="35765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Double-cliquer dessus pour l’ouvrir, comme n’importe quel dossier.</a:t>
            </a:r>
          </a:p>
        </p:txBody>
      </p:sp>
    </p:spTree>
    <p:extLst>
      <p:ext uri="{BB962C8B-B14F-4D97-AF65-F5344CB8AC3E}">
        <p14:creationId xmlns:p14="http://schemas.microsoft.com/office/powerpoint/2010/main" val="194079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3E8F3-D941-4B7B-9B97-740A5C99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Chercher l’emplacement de stockage des fichiers souhaités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7D3557-38D6-43D1-B3A8-EFBA30FD9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Les noms de dossiers sont souvent en anglais.</a:t>
            </a:r>
          </a:p>
          <a:p>
            <a:endParaRPr lang="fr-FR" dirty="0"/>
          </a:p>
          <a:p>
            <a:r>
              <a:rPr lang="fr-FR" dirty="0"/>
              <a:t>La structure dépend du type d’appareil. Dans cet exemple, il s’agit d’un appareil Android classique.</a:t>
            </a:r>
          </a:p>
          <a:p>
            <a:endParaRPr lang="fr-FR" dirty="0"/>
          </a:p>
          <a:p>
            <a:r>
              <a:rPr lang="fr-FR" dirty="0"/>
              <a:t>On peut naviguer comme avec des dossiers classiques.</a:t>
            </a:r>
          </a:p>
        </p:txBody>
      </p:sp>
    </p:spTree>
    <p:extLst>
      <p:ext uri="{BB962C8B-B14F-4D97-AF65-F5344CB8AC3E}">
        <p14:creationId xmlns:p14="http://schemas.microsoft.com/office/powerpoint/2010/main" val="37623013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477</Words>
  <Application>Microsoft Office PowerPoint</Application>
  <PresentationFormat>Grand écran</PresentationFormat>
  <Paragraphs>47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Copier des fichiers depuis un périphérique USB</vt:lpstr>
      <vt:lpstr>1. Connecter le périphérique 1.1. Identifier le type de câble nécessaire</vt:lpstr>
      <vt:lpstr>1. Connecter le périphérique 1.2. Brancher le périphérique sur le PC</vt:lpstr>
      <vt:lpstr>1. Connecter le périphérique 1.3. Autoriser le partage de fichiers (smartphones &amp; tablettes)</vt:lpstr>
      <vt:lpstr>2. Accéder au dossier du périphérique 2.1. Ouvrir l’explorateur</vt:lpstr>
      <vt:lpstr>2. Accéder au dossier du périphérique 2.2. Lister les périphériques connectés</vt:lpstr>
      <vt:lpstr>2. Accéder au dossier du périphérique 2.3. Identifier le bon</vt:lpstr>
      <vt:lpstr>2. Accéder au dossier du périphérique 2.4. L’ouvrir comme un dossier</vt:lpstr>
      <vt:lpstr>3. Chercher l’emplacement de stockage des fichiers souhaités</vt:lpstr>
      <vt:lpstr>3. Chercher l’emplacement de stockage des fichiers souhaités</vt:lpstr>
      <vt:lpstr>3. Chercher l’emplacement de stockage des fichiers souhaités</vt:lpstr>
      <vt:lpstr>4. Copier les documents souhaités 4.1. Sélectionner ces documents</vt:lpstr>
      <vt:lpstr>4. Copier les documents souhaités 4.2. Faire un clic droit sur l’un des documents sélectionnés</vt:lpstr>
      <vt:lpstr>4. Copier les documents souhaités 4.3. Faire un clic gauche sur « Copier »</vt:lpstr>
      <vt:lpstr>5. Coller les documents copiés 5.1. Se rendre dans le dossier de destination</vt:lpstr>
      <vt:lpstr>5. Coller les documents copiés 5.2. Faire un clic-droit « dans le vide »</vt:lpstr>
      <vt:lpstr>5. Coller les documents copiés 5.3. Faire un clic-gauche sur « Coller »</vt:lpstr>
      <vt:lpstr>Et voilà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Copier des fichiers depuis un périphérique USB</dc:title>
  <dc:creator>CHALIER Yohan</dc:creator>
  <cp:lastModifiedBy>CHALIER Yohan</cp:lastModifiedBy>
  <cp:revision>1</cp:revision>
  <dcterms:created xsi:type="dcterms:W3CDTF">2022-02-08T12:16:47Z</dcterms:created>
  <dcterms:modified xsi:type="dcterms:W3CDTF">2022-02-08T15:04:04Z</dcterms:modified>
</cp:coreProperties>
</file>