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64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D9EB5E-A91C-47F6-9008-DFD6A1D60548}" v="10" dt="2022-03-26T09:03:48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LIER Yohan" userId="0bdd9f6b-c7ca-444b-a439-489e5a2497a7" providerId="ADAL" clId="{01D9EB5E-A91C-47F6-9008-DFD6A1D60548}"/>
    <pc:docChg chg="custSel addSld delSld modSld">
      <pc:chgData name="CHALIER Yohan" userId="0bdd9f6b-c7ca-444b-a439-489e5a2497a7" providerId="ADAL" clId="{01D9EB5E-A91C-47F6-9008-DFD6A1D60548}" dt="2022-03-26T09:04:01.580" v="413" actId="47"/>
      <pc:docMkLst>
        <pc:docMk/>
      </pc:docMkLst>
      <pc:sldChg chg="addSp delSp modSp mod">
        <pc:chgData name="CHALIER Yohan" userId="0bdd9f6b-c7ca-444b-a439-489e5a2497a7" providerId="ADAL" clId="{01D9EB5E-A91C-47F6-9008-DFD6A1D60548}" dt="2022-03-26T08:43:13.272" v="34" actId="478"/>
        <pc:sldMkLst>
          <pc:docMk/>
          <pc:sldMk cId="3581183844" sldId="256"/>
        </pc:sldMkLst>
        <pc:spChg chg="mod">
          <ac:chgData name="CHALIER Yohan" userId="0bdd9f6b-c7ca-444b-a439-489e5a2497a7" providerId="ADAL" clId="{01D9EB5E-A91C-47F6-9008-DFD6A1D60548}" dt="2022-03-26T08:42:24.872" v="24" actId="20577"/>
          <ac:spMkLst>
            <pc:docMk/>
            <pc:sldMk cId="3581183844" sldId="256"/>
            <ac:spMk id="3" creationId="{D0D0C089-BD44-495A-916B-93D112B67119}"/>
          </ac:spMkLst>
        </pc:spChg>
        <pc:picChg chg="del">
          <ac:chgData name="CHALIER Yohan" userId="0bdd9f6b-c7ca-444b-a439-489e5a2497a7" providerId="ADAL" clId="{01D9EB5E-A91C-47F6-9008-DFD6A1D60548}" dt="2022-03-26T08:43:13.272" v="34" actId="478"/>
          <ac:picMkLst>
            <pc:docMk/>
            <pc:sldMk cId="3581183844" sldId="256"/>
            <ac:picMk id="5" creationId="{EEB9CF30-EFE5-406E-9893-3C442F915BF7}"/>
          </ac:picMkLst>
        </pc:picChg>
        <pc:picChg chg="add mod ord modCrop">
          <ac:chgData name="CHALIER Yohan" userId="0bdd9f6b-c7ca-444b-a439-489e5a2497a7" providerId="ADAL" clId="{01D9EB5E-A91C-47F6-9008-DFD6A1D60548}" dt="2022-03-26T08:43:11.831" v="33" actId="171"/>
          <ac:picMkLst>
            <pc:docMk/>
            <pc:sldMk cId="3581183844" sldId="256"/>
            <ac:picMk id="7" creationId="{CB9CCE72-4522-4E24-B862-02E3D3ECEE88}"/>
          </ac:picMkLst>
        </pc:picChg>
      </pc:sldChg>
      <pc:sldChg chg="del">
        <pc:chgData name="CHALIER Yohan" userId="0bdd9f6b-c7ca-444b-a439-489e5a2497a7" providerId="ADAL" clId="{01D9EB5E-A91C-47F6-9008-DFD6A1D60548}" dt="2022-03-26T08:44:36.762" v="94" actId="2696"/>
        <pc:sldMkLst>
          <pc:docMk/>
          <pc:sldMk cId="2508946006" sldId="257"/>
        </pc:sldMkLst>
      </pc:sldChg>
      <pc:sldChg chg="addSp delSp modSp mod">
        <pc:chgData name="CHALIER Yohan" userId="0bdd9f6b-c7ca-444b-a439-489e5a2497a7" providerId="ADAL" clId="{01D9EB5E-A91C-47F6-9008-DFD6A1D60548}" dt="2022-03-26T08:59:06.663" v="99" actId="1076"/>
        <pc:sldMkLst>
          <pc:docMk/>
          <pc:sldMk cId="25036411" sldId="258"/>
        </pc:sldMkLst>
        <pc:spChg chg="mod ord">
          <ac:chgData name="CHALIER Yohan" userId="0bdd9f6b-c7ca-444b-a439-489e5a2497a7" providerId="ADAL" clId="{01D9EB5E-A91C-47F6-9008-DFD6A1D60548}" dt="2022-03-26T08:59:06.663" v="99" actId="1076"/>
          <ac:spMkLst>
            <pc:docMk/>
            <pc:sldMk cId="25036411" sldId="258"/>
            <ac:spMk id="6" creationId="{5C816950-B968-4829-9986-B040893F52B7}"/>
          </ac:spMkLst>
        </pc:spChg>
        <pc:spChg chg="add del mod">
          <ac:chgData name="CHALIER Yohan" userId="0bdd9f6b-c7ca-444b-a439-489e5a2497a7" providerId="ADAL" clId="{01D9EB5E-A91C-47F6-9008-DFD6A1D60548}" dt="2022-03-26T08:58:59.647" v="96" actId="22"/>
          <ac:spMkLst>
            <pc:docMk/>
            <pc:sldMk cId="25036411" sldId="258"/>
            <ac:spMk id="8" creationId="{5E14B3C1-131E-42EC-8E9C-8435BF5A5031}"/>
          </ac:spMkLst>
        </pc:spChg>
        <pc:picChg chg="del">
          <ac:chgData name="CHALIER Yohan" userId="0bdd9f6b-c7ca-444b-a439-489e5a2497a7" providerId="ADAL" clId="{01D9EB5E-A91C-47F6-9008-DFD6A1D60548}" dt="2022-03-26T08:58:58.424" v="95" actId="478"/>
          <ac:picMkLst>
            <pc:docMk/>
            <pc:sldMk cId="25036411" sldId="258"/>
            <ac:picMk id="5" creationId="{EBC634F1-B0BB-4B61-BADF-DD196A91D1DE}"/>
          </ac:picMkLst>
        </pc:picChg>
        <pc:picChg chg="add mod ord">
          <ac:chgData name="CHALIER Yohan" userId="0bdd9f6b-c7ca-444b-a439-489e5a2497a7" providerId="ADAL" clId="{01D9EB5E-A91C-47F6-9008-DFD6A1D60548}" dt="2022-03-26T08:58:59.647" v="96" actId="22"/>
          <ac:picMkLst>
            <pc:docMk/>
            <pc:sldMk cId="25036411" sldId="258"/>
            <ac:picMk id="10" creationId="{90283889-4721-4AAD-9135-5F639957DE48}"/>
          </ac:picMkLst>
        </pc:picChg>
      </pc:sldChg>
      <pc:sldChg chg="del">
        <pc:chgData name="CHALIER Yohan" userId="0bdd9f6b-c7ca-444b-a439-489e5a2497a7" providerId="ADAL" clId="{01D9EB5E-A91C-47F6-9008-DFD6A1D60548}" dt="2022-03-26T09:03:14.747" v="355" actId="47"/>
        <pc:sldMkLst>
          <pc:docMk/>
          <pc:sldMk cId="180447340" sldId="259"/>
        </pc:sldMkLst>
      </pc:sldChg>
      <pc:sldChg chg="del">
        <pc:chgData name="CHALIER Yohan" userId="0bdd9f6b-c7ca-444b-a439-489e5a2497a7" providerId="ADAL" clId="{01D9EB5E-A91C-47F6-9008-DFD6A1D60548}" dt="2022-03-26T09:03:15.749" v="356" actId="47"/>
        <pc:sldMkLst>
          <pc:docMk/>
          <pc:sldMk cId="171893008" sldId="260"/>
        </pc:sldMkLst>
      </pc:sldChg>
      <pc:sldChg chg="del">
        <pc:chgData name="CHALIER Yohan" userId="0bdd9f6b-c7ca-444b-a439-489e5a2497a7" providerId="ADAL" clId="{01D9EB5E-A91C-47F6-9008-DFD6A1D60548}" dt="2022-03-26T09:03:16.451" v="357" actId="47"/>
        <pc:sldMkLst>
          <pc:docMk/>
          <pc:sldMk cId="2213309005" sldId="261"/>
        </pc:sldMkLst>
      </pc:sldChg>
      <pc:sldChg chg="addSp delSp modSp del">
        <pc:chgData name="CHALIER Yohan" userId="0bdd9f6b-c7ca-444b-a439-489e5a2497a7" providerId="ADAL" clId="{01D9EB5E-A91C-47F6-9008-DFD6A1D60548}" dt="2022-03-26T09:04:01.580" v="413" actId="47"/>
        <pc:sldMkLst>
          <pc:docMk/>
          <pc:sldMk cId="173482638" sldId="262"/>
        </pc:sldMkLst>
        <pc:spChg chg="add del mod">
          <ac:chgData name="CHALIER Yohan" userId="0bdd9f6b-c7ca-444b-a439-489e5a2497a7" providerId="ADAL" clId="{01D9EB5E-A91C-47F6-9008-DFD6A1D60548}" dt="2022-03-26T09:03:46.989" v="389"/>
          <ac:spMkLst>
            <pc:docMk/>
            <pc:sldMk cId="173482638" sldId="262"/>
            <ac:spMk id="12" creationId="{1CDCAC95-4FCC-431C-AEDA-660EF8BB85E1}"/>
          </ac:spMkLst>
        </pc:spChg>
        <pc:spChg chg="add del mod">
          <ac:chgData name="CHALIER Yohan" userId="0bdd9f6b-c7ca-444b-a439-489e5a2497a7" providerId="ADAL" clId="{01D9EB5E-A91C-47F6-9008-DFD6A1D60548}" dt="2022-03-26T09:03:46.989" v="389"/>
          <ac:spMkLst>
            <pc:docMk/>
            <pc:sldMk cId="173482638" sldId="262"/>
            <ac:spMk id="13" creationId="{B07496D8-B8B5-4D8D-8BF3-E8781F9C112E}"/>
          </ac:spMkLst>
        </pc:spChg>
      </pc:sldChg>
      <pc:sldChg chg="addSp delSp modSp new mod">
        <pc:chgData name="CHALIER Yohan" userId="0bdd9f6b-c7ca-444b-a439-489e5a2497a7" providerId="ADAL" clId="{01D9EB5E-A91C-47F6-9008-DFD6A1D60548}" dt="2022-03-26T08:44:31.198" v="93" actId="1076"/>
        <pc:sldMkLst>
          <pc:docMk/>
          <pc:sldMk cId="620137251" sldId="263"/>
        </pc:sldMkLst>
        <pc:spChg chg="mod">
          <ac:chgData name="CHALIER Yohan" userId="0bdd9f6b-c7ca-444b-a439-489e5a2497a7" providerId="ADAL" clId="{01D9EB5E-A91C-47F6-9008-DFD6A1D60548}" dt="2022-03-26T08:43:40.609" v="76" actId="20577"/>
          <ac:spMkLst>
            <pc:docMk/>
            <pc:sldMk cId="620137251" sldId="263"/>
            <ac:spMk id="2" creationId="{DCF5B745-3791-4D1C-9465-0B1B3F5B4118}"/>
          </ac:spMkLst>
        </pc:spChg>
        <pc:spChg chg="del">
          <ac:chgData name="CHALIER Yohan" userId="0bdd9f6b-c7ca-444b-a439-489e5a2497a7" providerId="ADAL" clId="{01D9EB5E-A91C-47F6-9008-DFD6A1D60548}" dt="2022-03-26T08:43:42.700" v="77" actId="22"/>
          <ac:spMkLst>
            <pc:docMk/>
            <pc:sldMk cId="620137251" sldId="263"/>
            <ac:spMk id="3" creationId="{96BF6923-1CAB-4833-BC12-8B0C8C4C7663}"/>
          </ac:spMkLst>
        </pc:spChg>
        <pc:spChg chg="add mod">
          <ac:chgData name="CHALIER Yohan" userId="0bdd9f6b-c7ca-444b-a439-489e5a2497a7" providerId="ADAL" clId="{01D9EB5E-A91C-47F6-9008-DFD6A1D60548}" dt="2022-03-26T08:44:31.198" v="93" actId="1076"/>
          <ac:spMkLst>
            <pc:docMk/>
            <pc:sldMk cId="620137251" sldId="263"/>
            <ac:spMk id="8" creationId="{5257C847-31EE-4E22-A26E-3EAB62F205FA}"/>
          </ac:spMkLst>
        </pc:spChg>
        <pc:picChg chg="add mod ord">
          <ac:chgData name="CHALIER Yohan" userId="0bdd9f6b-c7ca-444b-a439-489e5a2497a7" providerId="ADAL" clId="{01D9EB5E-A91C-47F6-9008-DFD6A1D60548}" dt="2022-03-26T08:43:42.700" v="77" actId="22"/>
          <ac:picMkLst>
            <pc:docMk/>
            <pc:sldMk cId="620137251" sldId="263"/>
            <ac:picMk id="5" creationId="{42905579-5B9E-47BA-AE67-85EB057B59C7}"/>
          </ac:picMkLst>
        </pc:picChg>
        <pc:picChg chg="add mod modCrop">
          <ac:chgData name="CHALIER Yohan" userId="0bdd9f6b-c7ca-444b-a439-489e5a2497a7" providerId="ADAL" clId="{01D9EB5E-A91C-47F6-9008-DFD6A1D60548}" dt="2022-03-26T08:44:24.923" v="91" actId="1076"/>
          <ac:picMkLst>
            <pc:docMk/>
            <pc:sldMk cId="620137251" sldId="263"/>
            <ac:picMk id="7" creationId="{CC48AE1F-AAD3-4887-AAFA-A6ABF3AB163D}"/>
          </ac:picMkLst>
        </pc:picChg>
      </pc:sldChg>
      <pc:sldChg chg="addSp delSp modSp new mod">
        <pc:chgData name="CHALIER Yohan" userId="0bdd9f6b-c7ca-444b-a439-489e5a2497a7" providerId="ADAL" clId="{01D9EB5E-A91C-47F6-9008-DFD6A1D60548}" dt="2022-03-26T08:59:59.672" v="146" actId="1076"/>
        <pc:sldMkLst>
          <pc:docMk/>
          <pc:sldMk cId="969898882" sldId="264"/>
        </pc:sldMkLst>
        <pc:spChg chg="mod">
          <ac:chgData name="CHALIER Yohan" userId="0bdd9f6b-c7ca-444b-a439-489e5a2497a7" providerId="ADAL" clId="{01D9EB5E-A91C-47F6-9008-DFD6A1D60548}" dt="2022-03-26T08:59:28.092" v="138" actId="20577"/>
          <ac:spMkLst>
            <pc:docMk/>
            <pc:sldMk cId="969898882" sldId="264"/>
            <ac:spMk id="2" creationId="{4303C5FD-270F-4C07-AFA4-6D340248A45E}"/>
          </ac:spMkLst>
        </pc:spChg>
        <pc:spChg chg="del">
          <ac:chgData name="CHALIER Yohan" userId="0bdd9f6b-c7ca-444b-a439-489e5a2497a7" providerId="ADAL" clId="{01D9EB5E-A91C-47F6-9008-DFD6A1D60548}" dt="2022-03-26T08:59:19.094" v="101" actId="22"/>
          <ac:spMkLst>
            <pc:docMk/>
            <pc:sldMk cId="969898882" sldId="264"/>
            <ac:spMk id="3" creationId="{62D6ECCF-070E-4AA8-8CF5-5F5507BE36FD}"/>
          </ac:spMkLst>
        </pc:spChg>
        <pc:spChg chg="add mod">
          <ac:chgData name="CHALIER Yohan" userId="0bdd9f6b-c7ca-444b-a439-489e5a2497a7" providerId="ADAL" clId="{01D9EB5E-A91C-47F6-9008-DFD6A1D60548}" dt="2022-03-26T08:59:59.672" v="146" actId="1076"/>
          <ac:spMkLst>
            <pc:docMk/>
            <pc:sldMk cId="969898882" sldId="264"/>
            <ac:spMk id="8" creationId="{4CA2E217-101D-4E6C-BA68-827DEAE7B6BD}"/>
          </ac:spMkLst>
        </pc:spChg>
        <pc:picChg chg="add mod ord">
          <ac:chgData name="CHALIER Yohan" userId="0bdd9f6b-c7ca-444b-a439-489e5a2497a7" providerId="ADAL" clId="{01D9EB5E-A91C-47F6-9008-DFD6A1D60548}" dt="2022-03-26T08:59:19.094" v="101" actId="22"/>
          <ac:picMkLst>
            <pc:docMk/>
            <pc:sldMk cId="969898882" sldId="264"/>
            <ac:picMk id="5" creationId="{30F79DDC-BD21-4063-9A02-E1EF59C1BB0E}"/>
          </ac:picMkLst>
        </pc:picChg>
        <pc:picChg chg="add mod modCrop">
          <ac:chgData name="CHALIER Yohan" userId="0bdd9f6b-c7ca-444b-a439-489e5a2497a7" providerId="ADAL" clId="{01D9EB5E-A91C-47F6-9008-DFD6A1D60548}" dt="2022-03-26T08:59:44.684" v="144" actId="1076"/>
          <ac:picMkLst>
            <pc:docMk/>
            <pc:sldMk cId="969898882" sldId="264"/>
            <ac:picMk id="7" creationId="{F021F03C-D3E6-456C-8BB7-FE3B3001C9D4}"/>
          </ac:picMkLst>
        </pc:picChg>
      </pc:sldChg>
      <pc:sldChg chg="addSp delSp modSp new mod">
        <pc:chgData name="CHALIER Yohan" userId="0bdd9f6b-c7ca-444b-a439-489e5a2497a7" providerId="ADAL" clId="{01D9EB5E-A91C-47F6-9008-DFD6A1D60548}" dt="2022-03-26T09:02:21.870" v="262" actId="313"/>
        <pc:sldMkLst>
          <pc:docMk/>
          <pc:sldMk cId="3254686781" sldId="265"/>
        </pc:sldMkLst>
        <pc:spChg chg="mod">
          <ac:chgData name="CHALIER Yohan" userId="0bdd9f6b-c7ca-444b-a439-489e5a2497a7" providerId="ADAL" clId="{01D9EB5E-A91C-47F6-9008-DFD6A1D60548}" dt="2022-03-26T09:02:21.870" v="262" actId="313"/>
          <ac:spMkLst>
            <pc:docMk/>
            <pc:sldMk cId="3254686781" sldId="265"/>
            <ac:spMk id="2" creationId="{6211CB58-61FF-4A37-AC7E-83DED8B922F3}"/>
          </ac:spMkLst>
        </pc:spChg>
        <pc:spChg chg="del">
          <ac:chgData name="CHALIER Yohan" userId="0bdd9f6b-c7ca-444b-a439-489e5a2497a7" providerId="ADAL" clId="{01D9EB5E-A91C-47F6-9008-DFD6A1D60548}" dt="2022-03-26T09:01:23.840" v="148" actId="22"/>
          <ac:spMkLst>
            <pc:docMk/>
            <pc:sldMk cId="3254686781" sldId="265"/>
            <ac:spMk id="3" creationId="{02154C40-9DAE-4BB4-81C9-BE2E4F7EE68D}"/>
          </ac:spMkLst>
        </pc:spChg>
        <pc:spChg chg="add mod">
          <ac:chgData name="CHALIER Yohan" userId="0bdd9f6b-c7ca-444b-a439-489e5a2497a7" providerId="ADAL" clId="{01D9EB5E-A91C-47F6-9008-DFD6A1D60548}" dt="2022-03-26T09:01:59.933" v="214" actId="1036"/>
          <ac:spMkLst>
            <pc:docMk/>
            <pc:sldMk cId="3254686781" sldId="265"/>
            <ac:spMk id="6" creationId="{CEB832F5-F98A-4FE4-9588-0DF927E34554}"/>
          </ac:spMkLst>
        </pc:spChg>
        <pc:picChg chg="add mod ord">
          <ac:chgData name="CHALIER Yohan" userId="0bdd9f6b-c7ca-444b-a439-489e5a2497a7" providerId="ADAL" clId="{01D9EB5E-A91C-47F6-9008-DFD6A1D60548}" dt="2022-03-26T09:01:23.840" v="148" actId="22"/>
          <ac:picMkLst>
            <pc:docMk/>
            <pc:sldMk cId="3254686781" sldId="265"/>
            <ac:picMk id="5" creationId="{1400F43A-00C9-460C-9D23-E28F74EE0F35}"/>
          </ac:picMkLst>
        </pc:picChg>
      </pc:sldChg>
      <pc:sldChg chg="addSp delSp modSp new mod">
        <pc:chgData name="CHALIER Yohan" userId="0bdd9f6b-c7ca-444b-a439-489e5a2497a7" providerId="ADAL" clId="{01D9EB5E-A91C-47F6-9008-DFD6A1D60548}" dt="2022-03-26T09:02:56.499" v="328" actId="1035"/>
        <pc:sldMkLst>
          <pc:docMk/>
          <pc:sldMk cId="740659603" sldId="266"/>
        </pc:sldMkLst>
        <pc:spChg chg="mod">
          <ac:chgData name="CHALIER Yohan" userId="0bdd9f6b-c7ca-444b-a439-489e5a2497a7" providerId="ADAL" clId="{01D9EB5E-A91C-47F6-9008-DFD6A1D60548}" dt="2022-03-26T09:02:48.497" v="316" actId="313"/>
          <ac:spMkLst>
            <pc:docMk/>
            <pc:sldMk cId="740659603" sldId="266"/>
            <ac:spMk id="2" creationId="{D6B31287-FE2A-4E21-90E6-06B9C5C87F1A}"/>
          </ac:spMkLst>
        </pc:spChg>
        <pc:spChg chg="del">
          <ac:chgData name="CHALIER Yohan" userId="0bdd9f6b-c7ca-444b-a439-489e5a2497a7" providerId="ADAL" clId="{01D9EB5E-A91C-47F6-9008-DFD6A1D60548}" dt="2022-03-26T09:02:31.290" v="264" actId="22"/>
          <ac:spMkLst>
            <pc:docMk/>
            <pc:sldMk cId="740659603" sldId="266"/>
            <ac:spMk id="3" creationId="{0D44C219-B1A8-4633-B218-990B36790955}"/>
          </ac:spMkLst>
        </pc:spChg>
        <pc:spChg chg="add mod">
          <ac:chgData name="CHALIER Yohan" userId="0bdd9f6b-c7ca-444b-a439-489e5a2497a7" providerId="ADAL" clId="{01D9EB5E-A91C-47F6-9008-DFD6A1D60548}" dt="2022-03-26T09:02:56.499" v="328" actId="1035"/>
          <ac:spMkLst>
            <pc:docMk/>
            <pc:sldMk cId="740659603" sldId="266"/>
            <ac:spMk id="6" creationId="{87DE23AD-FCB5-4BF0-B815-A2DFE5497494}"/>
          </ac:spMkLst>
        </pc:spChg>
        <pc:picChg chg="add mod ord">
          <ac:chgData name="CHALIER Yohan" userId="0bdd9f6b-c7ca-444b-a439-489e5a2497a7" providerId="ADAL" clId="{01D9EB5E-A91C-47F6-9008-DFD6A1D60548}" dt="2022-03-26T09:02:31.290" v="264" actId="22"/>
          <ac:picMkLst>
            <pc:docMk/>
            <pc:sldMk cId="740659603" sldId="266"/>
            <ac:picMk id="5" creationId="{39F35C8C-2D41-4D4A-8C67-BD39F9AD642B}"/>
          </ac:picMkLst>
        </pc:picChg>
      </pc:sldChg>
      <pc:sldChg chg="addSp delSp modSp new mod">
        <pc:chgData name="CHALIER Yohan" userId="0bdd9f6b-c7ca-444b-a439-489e5a2497a7" providerId="ADAL" clId="{01D9EB5E-A91C-47F6-9008-DFD6A1D60548}" dt="2022-03-26T09:03:54.085" v="412" actId="20577"/>
        <pc:sldMkLst>
          <pc:docMk/>
          <pc:sldMk cId="2642765695" sldId="267"/>
        </pc:sldMkLst>
        <pc:spChg chg="mod">
          <ac:chgData name="CHALIER Yohan" userId="0bdd9f6b-c7ca-444b-a439-489e5a2497a7" providerId="ADAL" clId="{01D9EB5E-A91C-47F6-9008-DFD6A1D60548}" dt="2022-03-26T09:03:08.738" v="353" actId="20577"/>
          <ac:spMkLst>
            <pc:docMk/>
            <pc:sldMk cId="2642765695" sldId="267"/>
            <ac:spMk id="2" creationId="{FA58403A-B976-4087-A355-3674A7A24F04}"/>
          </ac:spMkLst>
        </pc:spChg>
        <pc:spChg chg="del">
          <ac:chgData name="CHALIER Yohan" userId="0bdd9f6b-c7ca-444b-a439-489e5a2497a7" providerId="ADAL" clId="{01D9EB5E-A91C-47F6-9008-DFD6A1D60548}" dt="2022-03-26T09:03:12.197" v="354" actId="22"/>
          <ac:spMkLst>
            <pc:docMk/>
            <pc:sldMk cId="2642765695" sldId="267"/>
            <ac:spMk id="3" creationId="{7C4FBAA5-F7B3-4B40-BD48-4448B2945F1D}"/>
          </ac:spMkLst>
        </pc:spChg>
        <pc:spChg chg="add mod">
          <ac:chgData name="CHALIER Yohan" userId="0bdd9f6b-c7ca-444b-a439-489e5a2497a7" providerId="ADAL" clId="{01D9EB5E-A91C-47F6-9008-DFD6A1D60548}" dt="2022-03-26T09:03:23.837" v="359" actId="1076"/>
          <ac:spMkLst>
            <pc:docMk/>
            <pc:sldMk cId="2642765695" sldId="267"/>
            <ac:spMk id="6" creationId="{2B85BA7B-771F-44DF-89ED-AA83B9CD419A}"/>
          </ac:spMkLst>
        </pc:spChg>
        <pc:spChg chg="add mod">
          <ac:chgData name="CHALIER Yohan" userId="0bdd9f6b-c7ca-444b-a439-489e5a2497a7" providerId="ADAL" clId="{01D9EB5E-A91C-47F6-9008-DFD6A1D60548}" dt="2022-03-26T09:03:30.484" v="377" actId="20577"/>
          <ac:spMkLst>
            <pc:docMk/>
            <pc:sldMk cId="2642765695" sldId="267"/>
            <ac:spMk id="7" creationId="{55492EDE-4AB6-4FCC-BF46-6BC73E6690DA}"/>
          </ac:spMkLst>
        </pc:spChg>
        <pc:spChg chg="add mod">
          <ac:chgData name="CHALIER Yohan" userId="0bdd9f6b-c7ca-444b-a439-489e5a2497a7" providerId="ADAL" clId="{01D9EB5E-A91C-47F6-9008-DFD6A1D60548}" dt="2022-03-26T09:03:41.440" v="387" actId="1037"/>
          <ac:spMkLst>
            <pc:docMk/>
            <pc:sldMk cId="2642765695" sldId="267"/>
            <ac:spMk id="8" creationId="{72F6C6A7-F48D-4A7D-A527-9D8311E58160}"/>
          </ac:spMkLst>
        </pc:spChg>
        <pc:spChg chg="add mod">
          <ac:chgData name="CHALIER Yohan" userId="0bdd9f6b-c7ca-444b-a439-489e5a2497a7" providerId="ADAL" clId="{01D9EB5E-A91C-47F6-9008-DFD6A1D60548}" dt="2022-03-26T09:03:41.440" v="387" actId="1037"/>
          <ac:spMkLst>
            <pc:docMk/>
            <pc:sldMk cId="2642765695" sldId="267"/>
            <ac:spMk id="9" creationId="{1D6CDE34-1EA6-47BC-88AC-532E47822606}"/>
          </ac:spMkLst>
        </pc:spChg>
        <pc:spChg chg="add mod">
          <ac:chgData name="CHALIER Yohan" userId="0bdd9f6b-c7ca-444b-a439-489e5a2497a7" providerId="ADAL" clId="{01D9EB5E-A91C-47F6-9008-DFD6A1D60548}" dt="2022-03-26T09:03:50.983" v="393" actId="1035"/>
          <ac:spMkLst>
            <pc:docMk/>
            <pc:sldMk cId="2642765695" sldId="267"/>
            <ac:spMk id="10" creationId="{A8A8B9A4-2F90-41E6-96CC-66628AB766FF}"/>
          </ac:spMkLst>
        </pc:spChg>
        <pc:spChg chg="add mod">
          <ac:chgData name="CHALIER Yohan" userId="0bdd9f6b-c7ca-444b-a439-489e5a2497a7" providerId="ADAL" clId="{01D9EB5E-A91C-47F6-9008-DFD6A1D60548}" dt="2022-03-26T09:03:54.085" v="412" actId="20577"/>
          <ac:spMkLst>
            <pc:docMk/>
            <pc:sldMk cId="2642765695" sldId="267"/>
            <ac:spMk id="11" creationId="{611C7BB2-B4ED-40D0-9232-A105FF13E107}"/>
          </ac:spMkLst>
        </pc:spChg>
        <pc:picChg chg="add mod ord">
          <ac:chgData name="CHALIER Yohan" userId="0bdd9f6b-c7ca-444b-a439-489e5a2497a7" providerId="ADAL" clId="{01D9EB5E-A91C-47F6-9008-DFD6A1D60548}" dt="2022-03-26T09:03:12.197" v="354" actId="22"/>
          <ac:picMkLst>
            <pc:docMk/>
            <pc:sldMk cId="2642765695" sldId="267"/>
            <ac:picMk id="5" creationId="{177CD71A-2651-4E9B-87C7-E13F59F19FA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B8784E-0027-4B80-967B-A6181446D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9D2FAD-4F22-467E-A854-7C01BE6F8F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56BA65-6703-45FE-B577-6EF4C71D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4F8403-F9C0-4ECA-9C4C-2B71BD042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9007BC-9EF3-4E10-86DD-77FBA932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5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51E798-905F-4104-982B-70CE52717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7F0DCE-4CAE-45D9-8E98-39FA1E3CB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776190-0AC5-4E9B-A061-A1520F2C0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E495E-B905-49E7-AFF7-602D9B1A0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DDC1DF-FA0F-4533-A665-BB0BF1817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132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C201E94-EB69-4C61-A3D8-BDBCA4DD2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F845851-1A2E-4150-A6C4-015AA1D118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E95876-4A92-4723-836A-CCC4488BC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9A7999-8938-4864-9599-43CD5046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A81604-D464-4B77-A795-769410C17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27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B1065F-08FF-4D53-9233-08574C570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BFFA0B-1A18-458F-ADA1-CC201A582A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B7BA5F-073C-4D26-9A7C-8819C014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0C051F-520E-4E55-8B46-4FE96AABB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4F0806-651F-4398-BC49-3EA9172F5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36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87E86-8876-444B-AFE3-67C08BF77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51F985-CFAF-4639-8CCB-F0ED5F2EE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23310C-293E-472C-9DCD-71340BD1C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0438A4-C9A4-42CB-8211-145CE1889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E22564-9F96-41E2-AD59-2F946D98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89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938C6-19AB-4469-8B9D-72C146ECC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89E9F67-A064-409A-94D4-348E43FEF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2EEF2B-1DA5-4499-BCA2-DEF6E3F48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6A0C50-9DB2-4EE3-BB90-8282026FB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5DC34F-0030-44C6-8726-0534D530F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D5B269-D075-427D-BFCB-C9614E63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96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AA5D40-F58B-40F8-A64B-CCC544B3F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C25DD33-379C-4C14-8C02-ED54BB9C3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FACC9C-A197-469C-A2CF-406F037A6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3FEEE22-B7B1-423F-8123-6FF3CAF22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8D15D6-99EB-4C0F-8D25-8215884B6D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95A17E-D58F-4BDF-9319-040C7BF1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19CEEE7-4204-4B89-8CDD-621B0E35D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98C00D-CB45-4007-B71B-FF088D05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435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21AA48-97E2-4AF9-8E80-86A716F1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976F8AF-835E-4E4E-A028-84F090D3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2AFCBA2-7925-47AD-8C8F-8ED0D67CA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38083E-FD20-424C-874A-1E6CDF592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38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D8B1804-7754-4871-9F46-F83409147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483B6CE-B539-42E6-AD40-7C1E8C2B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2D70FBB-596F-40C3-8456-FF9448B31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53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B8D27A-934B-40A1-905D-E2F1565CF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54AB9-D190-41E6-A5ED-7A22D3419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E3842E-CDDD-4A5B-8EAE-E8D85D3E38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6F2553-A64D-4882-97BE-1EBB794A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E9BC81-DC7B-48F1-A823-A039837E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DE05D3-3ED4-4661-811F-D214F6B31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591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F2085E-7CD1-45E7-AB23-F2B84C4FF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47A347-0438-4E70-834D-CA1BFAC72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0B956B-7B42-4332-B2BB-9A61849D3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EC2220-DE73-4507-B897-0F3969115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B067BD-9365-4888-8C2A-078697A7A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5C4A86-135D-4FFA-8876-F80D1B9C2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4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449C7C5-6B81-4BAE-A4EF-16B3DC9C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3D0BD5-1036-4697-A544-BEAF1844E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22AA50-41B1-47CF-B137-5FA1F243E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A1EC-E0BD-404D-A075-5AA9A9CF0795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14A31C-929B-4675-9443-F74FF2C80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5103BC-CFA5-48B4-8BE3-617CC7064E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59898-E738-45D7-97F7-2157BDE2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0635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4C2C40-1ADD-4876-8269-6782231684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Effacer ses données de navigation</a:t>
            </a:r>
          </a:p>
        </p:txBody>
      </p:sp>
      <p:pic>
        <p:nvPicPr>
          <p:cNvPr id="7" name="Graphique 6">
            <a:extLst>
              <a:ext uri="{FF2B5EF4-FFF2-40B4-BE49-F238E27FC236}">
                <a16:creationId xmlns:a16="http://schemas.microsoft.com/office/drawing/2014/main" id="{CB9CCE72-4522-4E24-B862-02E3D3ECEE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2333"/>
          <a:stretch/>
        </p:blipFill>
        <p:spPr>
          <a:xfrm>
            <a:off x="5729287" y="4462912"/>
            <a:ext cx="733425" cy="729007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D0D0C089-BD44-495A-916B-93D112B671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Sur Google Chrome</a:t>
            </a:r>
          </a:p>
        </p:txBody>
      </p:sp>
    </p:spTree>
    <p:extLst>
      <p:ext uri="{BB962C8B-B14F-4D97-AF65-F5344CB8AC3E}">
        <p14:creationId xmlns:p14="http://schemas.microsoft.com/office/powerpoint/2010/main" val="358118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5B745-3791-4D1C-9465-0B1B3F5B4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Ouvrir le menu en cliquant sur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42905579-5B9E-47BA-AE67-85EB057B59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271" y="1825625"/>
            <a:ext cx="6019458" cy="435133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CC48AE1F-AAD3-4887-AAFA-A6ABF3AB16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5946" t="6484" r="859" b="88432"/>
          <a:stretch/>
        </p:blipFill>
        <p:spPr>
          <a:xfrm>
            <a:off x="8665151" y="623513"/>
            <a:ext cx="703291" cy="808786"/>
          </a:xfrm>
          <a:prstGeom prst="rect">
            <a:avLst/>
          </a:prstGeom>
        </p:spPr>
      </p:pic>
      <p:sp>
        <p:nvSpPr>
          <p:cNvPr id="8" name="Flèche : haut 7">
            <a:extLst>
              <a:ext uri="{FF2B5EF4-FFF2-40B4-BE49-F238E27FC236}">
                <a16:creationId xmlns:a16="http://schemas.microsoft.com/office/drawing/2014/main" id="{5257C847-31EE-4E22-A26E-3EAB62F205FA}"/>
              </a:ext>
            </a:extLst>
          </p:cNvPr>
          <p:cNvSpPr/>
          <p:nvPr/>
        </p:nvSpPr>
        <p:spPr>
          <a:xfrm rot="2680843">
            <a:off x="8071208" y="2116975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13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CD50BB-1910-4C91-A2A3-5FBAD450E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Cliquer sur « Paramètres »</a:t>
            </a:r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90283889-4721-4AAD-9135-5F639957D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1761" y="2100791"/>
            <a:ext cx="3248478" cy="3801005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5C816950-B968-4829-9986-B040893F52B7}"/>
              </a:ext>
            </a:extLst>
          </p:cNvPr>
          <p:cNvSpPr/>
          <p:nvPr/>
        </p:nvSpPr>
        <p:spPr>
          <a:xfrm rot="5400000">
            <a:off x="3683282" y="4406614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6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03C5FD-270F-4C07-AFA4-6D340248A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Ouvrir le menu en cliquant sur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0F79DDC-BD21-4063-9A02-E1EF59C1B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271" y="1825625"/>
            <a:ext cx="6019458" cy="4351338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021F03C-D3E6-456C-8BB7-FE3B3001C9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6" t="13107" r="93800" b="80780"/>
          <a:stretch/>
        </p:blipFill>
        <p:spPr>
          <a:xfrm>
            <a:off x="8564554" y="522809"/>
            <a:ext cx="1082350" cy="1010193"/>
          </a:xfrm>
          <a:prstGeom prst="rect">
            <a:avLst/>
          </a:prstGeom>
        </p:spPr>
      </p:pic>
      <p:sp>
        <p:nvSpPr>
          <p:cNvPr id="8" name="Flèche : haut 7">
            <a:extLst>
              <a:ext uri="{FF2B5EF4-FFF2-40B4-BE49-F238E27FC236}">
                <a16:creationId xmlns:a16="http://schemas.microsoft.com/office/drawing/2014/main" id="{4CA2E217-101D-4E6C-BA68-827DEAE7B6BD}"/>
              </a:ext>
            </a:extLst>
          </p:cNvPr>
          <p:cNvSpPr/>
          <p:nvPr/>
        </p:nvSpPr>
        <p:spPr>
          <a:xfrm rot="5400000">
            <a:off x="2181054" y="1710068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989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1CB58-61FF-4A37-AC7E-83DED8B92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Cliquer sur « Sécurité et confidentialité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400F43A-00C9-460C-9D23-E28F74EE0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271" y="1825625"/>
            <a:ext cx="6019458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CEB832F5-F98A-4FE4-9588-0DF927E34554}"/>
              </a:ext>
            </a:extLst>
          </p:cNvPr>
          <p:cNvSpPr/>
          <p:nvPr/>
        </p:nvSpPr>
        <p:spPr>
          <a:xfrm rot="5400000">
            <a:off x="2181054" y="2605809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686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B31287-FE2A-4E21-90E6-06B9C5C87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Cliquer sur « Effacer les données de navigation »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9F35C8C-2D41-4D4A-8C67-BD39F9AD64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271" y="1825625"/>
            <a:ext cx="6019458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87DE23AD-FCB5-4BF0-B815-A2DFE5497494}"/>
              </a:ext>
            </a:extLst>
          </p:cNvPr>
          <p:cNvSpPr/>
          <p:nvPr/>
        </p:nvSpPr>
        <p:spPr>
          <a:xfrm rot="5400000">
            <a:off x="2918419" y="3383043"/>
            <a:ext cx="447675" cy="1600200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65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58403A-B976-4087-A355-3674A7A24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Effacer les données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77CD71A-2651-4E9B-87C7-E13F59F19F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6271" y="1825625"/>
            <a:ext cx="6019458" cy="4351338"/>
          </a:xfrm>
        </p:spPr>
      </p:pic>
      <p:sp>
        <p:nvSpPr>
          <p:cNvPr id="6" name="Flèche : haut 5">
            <a:extLst>
              <a:ext uri="{FF2B5EF4-FFF2-40B4-BE49-F238E27FC236}">
                <a16:creationId xmlns:a16="http://schemas.microsoft.com/office/drawing/2014/main" id="{2B85BA7B-771F-44DF-89ED-AA83B9CD419A}"/>
              </a:ext>
            </a:extLst>
          </p:cNvPr>
          <p:cNvSpPr/>
          <p:nvPr/>
        </p:nvSpPr>
        <p:spPr>
          <a:xfrm rot="5400000" flipV="1">
            <a:off x="6895112" y="2604291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5492EDE-4AB6-4FCC-BF46-6BC73E6690DA}"/>
              </a:ext>
            </a:extLst>
          </p:cNvPr>
          <p:cNvSpPr txBox="1"/>
          <p:nvPr/>
        </p:nvSpPr>
        <p:spPr>
          <a:xfrm>
            <a:off x="8124633" y="2820015"/>
            <a:ext cx="23241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fr-FR" b="1" dirty="0"/>
              <a:t>Intervalle à effacer</a:t>
            </a:r>
          </a:p>
          <a:p>
            <a:r>
              <a:rPr lang="fr-FR" dirty="0"/>
              <a:t>Pour tout supprimer, choisir « Toutes les données »</a:t>
            </a:r>
          </a:p>
        </p:txBody>
      </p:sp>
      <p:sp>
        <p:nvSpPr>
          <p:cNvPr id="8" name="Flèche : haut 7">
            <a:extLst>
              <a:ext uri="{FF2B5EF4-FFF2-40B4-BE49-F238E27FC236}">
                <a16:creationId xmlns:a16="http://schemas.microsoft.com/office/drawing/2014/main" id="{72F6C6A7-F48D-4A7D-A527-9D8311E58160}"/>
              </a:ext>
            </a:extLst>
          </p:cNvPr>
          <p:cNvSpPr/>
          <p:nvPr/>
        </p:nvSpPr>
        <p:spPr>
          <a:xfrm rot="16200000" flipV="1">
            <a:off x="3444726" y="2953135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6CDE34-1EA6-47BC-88AC-532E47822606}"/>
              </a:ext>
            </a:extLst>
          </p:cNvPr>
          <p:cNvSpPr txBox="1"/>
          <p:nvPr/>
        </p:nvSpPr>
        <p:spPr>
          <a:xfrm>
            <a:off x="1043629" y="3454678"/>
            <a:ext cx="172402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2. Quoi effacer</a:t>
            </a:r>
          </a:p>
          <a:p>
            <a:r>
              <a:rPr lang="fr-FR" dirty="0"/>
              <a:t>Tout cocher.</a:t>
            </a:r>
          </a:p>
        </p:txBody>
      </p:sp>
      <p:sp>
        <p:nvSpPr>
          <p:cNvPr id="10" name="Flèche : haut 9">
            <a:extLst>
              <a:ext uri="{FF2B5EF4-FFF2-40B4-BE49-F238E27FC236}">
                <a16:creationId xmlns:a16="http://schemas.microsoft.com/office/drawing/2014/main" id="{A8A8B9A4-2F90-41E6-96CC-66628AB766FF}"/>
              </a:ext>
            </a:extLst>
          </p:cNvPr>
          <p:cNvSpPr/>
          <p:nvPr/>
        </p:nvSpPr>
        <p:spPr>
          <a:xfrm rot="5400000" flipV="1">
            <a:off x="8272619" y="4767965"/>
            <a:ext cx="447675" cy="1649418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11C7BB2-B4ED-40D0-9232-A105FF13E107}"/>
              </a:ext>
            </a:extLst>
          </p:cNvPr>
          <p:cNvSpPr txBox="1"/>
          <p:nvPr/>
        </p:nvSpPr>
        <p:spPr>
          <a:xfrm>
            <a:off x="9424346" y="5131009"/>
            <a:ext cx="172402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b="1" dirty="0"/>
              <a:t>3. Valider en cliquant sur « Effacer les données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765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87</Words>
  <Application>Microsoft Office PowerPoint</Application>
  <PresentationFormat>Grand écran</PresentationFormat>
  <Paragraphs>13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Effacer ses données de navigation</vt:lpstr>
      <vt:lpstr>1. Ouvrir le menu en cliquant sur</vt:lpstr>
      <vt:lpstr>2. Cliquer sur « Paramètres »</vt:lpstr>
      <vt:lpstr>3. Ouvrir le menu en cliquant sur</vt:lpstr>
      <vt:lpstr>4. Cliquer sur « Sécurité et confidentialité »</vt:lpstr>
      <vt:lpstr>5. Cliquer sur « Effacer les données de navigation »</vt:lpstr>
      <vt:lpstr>6. Effacer les données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Effacer ses données de navigation</dc:title>
  <dc:creator>CHALIER Yohan</dc:creator>
  <cp:lastModifiedBy>CHALIER Yohan</cp:lastModifiedBy>
  <cp:revision>1</cp:revision>
  <dcterms:created xsi:type="dcterms:W3CDTF">2022-03-26T08:32:24Z</dcterms:created>
  <dcterms:modified xsi:type="dcterms:W3CDTF">2022-03-26T09:04:05Z</dcterms:modified>
</cp:coreProperties>
</file>