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B8784E-0027-4B80-967B-A6181446D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9D2FAD-4F22-467E-A854-7C01BE6F8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56BA65-6703-45FE-B577-6EF4C71D2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4F8403-F9C0-4ECA-9C4C-2B71BD042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9007BC-9EF3-4E10-86DD-77FBA932D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59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51E798-905F-4104-982B-70CE52717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27F0DCE-4CAE-45D9-8E98-39FA1E3CB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776190-0AC5-4E9B-A061-A1520F2C0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BE495E-B905-49E7-AFF7-602D9B1A0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DDC1DF-FA0F-4533-A665-BB0BF181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32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C201E94-EB69-4C61-A3D8-BDBCA4DD2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845851-1A2E-4150-A6C4-015AA1D11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E95876-4A92-4723-836A-CCC4488BC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9A7999-8938-4864-9599-43CD5046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A81604-D464-4B77-A795-769410C1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27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B1065F-08FF-4D53-9233-08574C570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BFFA0B-1A18-458F-ADA1-CC201A582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B7BA5F-073C-4D26-9A7C-8819C0141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0C051F-520E-4E55-8B46-4FE96AABB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4F0806-651F-4398-BC49-3EA9172F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36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387E86-8876-444B-AFE3-67C08BF77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51F985-CFAF-4639-8CCB-F0ED5F2EE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23310C-293E-472C-9DCD-71340BD1C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0438A4-C9A4-42CB-8211-145CE1889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E22564-9F96-41E2-AD59-2F946D98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189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E938C6-19AB-4469-8B9D-72C146ECC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9E9F67-A064-409A-94D4-348E43FEF3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2EEF2B-1DA5-4499-BCA2-DEF6E3F48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6A0C50-9DB2-4EE3-BB90-8282026FB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5DC34F-0030-44C6-8726-0534D530F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D5B269-D075-427D-BFCB-C9614E63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9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A5D40-F58B-40F8-A64B-CCC544B3F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25DD33-379C-4C14-8C02-ED54BB9C3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FACC9C-A197-469C-A2CF-406F037A6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3FEEE22-B7B1-423F-8123-6FF3CAF22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88D15D6-99EB-4C0F-8D25-8215884B6D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895A17E-D58F-4BDF-9319-040C7BF11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19CEEE7-4204-4B89-8CDD-621B0E35D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98C00D-CB45-4007-B71B-FF088D059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43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21AA48-97E2-4AF9-8E80-86A716F19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76F8AF-835E-4E4E-A028-84F090D3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AFCBA2-7925-47AD-8C8F-8ED0D67CA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38083E-FD20-424C-874A-1E6CDF592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38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D8B1804-7754-4871-9F46-F8340914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483B6CE-B539-42E6-AD40-7C1E8C2B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2D70FBB-596F-40C3-8456-FF9448B31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53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B8D27A-934B-40A1-905D-E2F1565CF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E54AB9-D190-41E6-A5ED-7A22D3419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9E3842E-CDDD-4A5B-8EAE-E8D85D3E3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6F2553-A64D-4882-97BE-1EBB794A3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E9BC81-DC7B-48F1-A823-A039837E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DE05D3-3ED4-4661-811F-D214F6B3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91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F2085E-7CD1-45E7-AB23-F2B84C4FF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47A347-0438-4E70-834D-CA1BFAC72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0B956B-7B42-4332-B2BB-9A61849D3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EC2220-DE73-4507-B897-0F3969115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B067BD-9365-4888-8C2A-078697A7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5C4A86-135D-4FFA-8876-F80D1B9C2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4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449C7C5-6B81-4BAE-A4EF-16B3DC9C6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3D0BD5-1036-4697-A544-BEAF1844E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22AA50-41B1-47CF-B137-5FA1F243E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14A31C-929B-4675-9443-F74FF2C80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5103BC-CFA5-48B4-8BE3-617CC7064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63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4C2C40-1ADD-4876-8269-6782231684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Effacer ses données de navigation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D0C089-BD44-495A-916B-93D112B671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Sur Mozilla Firefox</a:t>
            </a:r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EEB9CF30-EFE5-406E-9893-3C442F915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9287" y="4429919"/>
            <a:ext cx="73342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183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7D5436-F424-4F59-AC9D-0CC1D11CC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Ouvrir le menu en cliquant sur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D130DA2-ABD1-4CC9-AF02-56BBEA545D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2719" y="1825625"/>
            <a:ext cx="6906562" cy="4351338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2D012E3-F269-49D3-8EAF-1355FE090B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753" t="6767" r="659" b="87300"/>
          <a:stretch/>
        </p:blipFill>
        <p:spPr>
          <a:xfrm>
            <a:off x="8567057" y="573623"/>
            <a:ext cx="872218" cy="908565"/>
          </a:xfrm>
          <a:prstGeom prst="rect">
            <a:avLst/>
          </a:prstGeom>
        </p:spPr>
      </p:pic>
      <p:sp>
        <p:nvSpPr>
          <p:cNvPr id="8" name="Flèche : haut 7">
            <a:extLst>
              <a:ext uri="{FF2B5EF4-FFF2-40B4-BE49-F238E27FC236}">
                <a16:creationId xmlns:a16="http://schemas.microsoft.com/office/drawing/2014/main" id="{42D4DFFB-602C-439A-AB10-F46356C4F53E}"/>
              </a:ext>
            </a:extLst>
          </p:cNvPr>
          <p:cNvSpPr/>
          <p:nvPr/>
        </p:nvSpPr>
        <p:spPr>
          <a:xfrm rot="2680843">
            <a:off x="8493685" y="2133600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94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CD50BB-1910-4C91-A2A3-5FBAD450E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Cliquer sur « Paramètres »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BC634F1-B0BB-4B61-BADF-DD196A91D1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2857" y="1825625"/>
            <a:ext cx="1946285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5C816950-B968-4829-9986-B040893F52B7}"/>
              </a:ext>
            </a:extLst>
          </p:cNvPr>
          <p:cNvSpPr/>
          <p:nvPr/>
        </p:nvSpPr>
        <p:spPr>
          <a:xfrm rot="5400000">
            <a:off x="4098919" y="4448176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6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C9117D-7CBD-425D-B0F4-800009CCF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Cliquer sur « Vie privée et sécurité »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5FF1ABF-F7F6-49D8-AC98-F677F3EF52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2719" y="1825625"/>
            <a:ext cx="6906562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4C481CED-E3E2-4B5D-ACFA-EF0D16CEE0AD}"/>
              </a:ext>
            </a:extLst>
          </p:cNvPr>
          <p:cNvSpPr/>
          <p:nvPr/>
        </p:nvSpPr>
        <p:spPr>
          <a:xfrm rot="5400000">
            <a:off x="1822444" y="3201194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47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7E7E1C-B6F6-4393-9045-A1385393E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4. Faire défiler la page vers le bas, jusqu’à l’onglet « Historique »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3C56839-7A3C-4BC7-BD23-7736435816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2829" y="1825625"/>
            <a:ext cx="7706341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A2200434-8DB7-4B46-A6B2-1D1165703C04}"/>
              </a:ext>
            </a:extLst>
          </p:cNvPr>
          <p:cNvSpPr/>
          <p:nvPr/>
        </p:nvSpPr>
        <p:spPr>
          <a:xfrm rot="10800000">
            <a:off x="717544" y="2628900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 : haut 6">
            <a:extLst>
              <a:ext uri="{FF2B5EF4-FFF2-40B4-BE49-F238E27FC236}">
                <a16:creationId xmlns:a16="http://schemas.microsoft.com/office/drawing/2014/main" id="{79D26ECA-2A33-4263-83A7-C2C5B6B804E8}"/>
              </a:ext>
            </a:extLst>
          </p:cNvPr>
          <p:cNvSpPr/>
          <p:nvPr/>
        </p:nvSpPr>
        <p:spPr>
          <a:xfrm rot="10800000">
            <a:off x="1256348" y="3201194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8B2640D-1C45-4887-86CC-B6E0469BC990}"/>
              </a:ext>
            </a:extLst>
          </p:cNvPr>
          <p:cNvSpPr/>
          <p:nvPr/>
        </p:nvSpPr>
        <p:spPr>
          <a:xfrm>
            <a:off x="3916358" y="3667125"/>
            <a:ext cx="866775" cy="561975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9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FE1548-9884-4744-A874-6522C8249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5. Cliquer sur « Effacer l’historique… »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59CC269-3E09-4A54-8EE4-D2682CAC3B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2829" y="1825625"/>
            <a:ext cx="7706341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75638D59-AD41-427A-980B-04B4903B0A1C}"/>
              </a:ext>
            </a:extLst>
          </p:cNvPr>
          <p:cNvSpPr/>
          <p:nvPr/>
        </p:nvSpPr>
        <p:spPr>
          <a:xfrm rot="5400000" flipV="1">
            <a:off x="10162379" y="3613944"/>
            <a:ext cx="447675" cy="164941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309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8570F6-5DDB-4BDD-98AE-45A5EE41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6. Effacer les données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EA2FF7E-0131-4DEE-BDE6-5E02D549A6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2829" y="1825625"/>
            <a:ext cx="7706341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8397E11D-C2C5-4529-8D02-C7EC187CAAF8}"/>
              </a:ext>
            </a:extLst>
          </p:cNvPr>
          <p:cNvSpPr/>
          <p:nvPr/>
        </p:nvSpPr>
        <p:spPr>
          <a:xfrm rot="5400000" flipV="1">
            <a:off x="6885780" y="2585241"/>
            <a:ext cx="447675" cy="164941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 : haut 6">
            <a:extLst>
              <a:ext uri="{FF2B5EF4-FFF2-40B4-BE49-F238E27FC236}">
                <a16:creationId xmlns:a16="http://schemas.microsoft.com/office/drawing/2014/main" id="{6C155531-485D-46E3-AA8C-541705D17F3C}"/>
              </a:ext>
            </a:extLst>
          </p:cNvPr>
          <p:cNvSpPr/>
          <p:nvPr/>
        </p:nvSpPr>
        <p:spPr>
          <a:xfrm rot="16200000" flipV="1">
            <a:off x="3323430" y="3414710"/>
            <a:ext cx="447675" cy="164941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 : haut 7">
            <a:extLst>
              <a:ext uri="{FF2B5EF4-FFF2-40B4-BE49-F238E27FC236}">
                <a16:creationId xmlns:a16="http://schemas.microsoft.com/office/drawing/2014/main" id="{2AA9D30C-72DD-4ABA-BE33-6C97A176C005}"/>
              </a:ext>
            </a:extLst>
          </p:cNvPr>
          <p:cNvSpPr/>
          <p:nvPr/>
        </p:nvSpPr>
        <p:spPr>
          <a:xfrm rot="5400000" flipV="1">
            <a:off x="7819231" y="4662486"/>
            <a:ext cx="447675" cy="164941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E59C0D6-FAFD-4790-8441-8642E023CAA8}"/>
              </a:ext>
            </a:extLst>
          </p:cNvPr>
          <p:cNvSpPr txBox="1"/>
          <p:nvPr/>
        </p:nvSpPr>
        <p:spPr>
          <a:xfrm>
            <a:off x="8115301" y="2800965"/>
            <a:ext cx="23241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b="1" dirty="0"/>
              <a:t>Intervalle à effacer</a:t>
            </a:r>
          </a:p>
          <a:p>
            <a:r>
              <a:rPr lang="fr-FR" dirty="0"/>
              <a:t>Pour tout supprimer, choisir « tout »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3EF3181-FB86-45B6-884C-1C21B097391E}"/>
              </a:ext>
            </a:extLst>
          </p:cNvPr>
          <p:cNvSpPr txBox="1"/>
          <p:nvPr/>
        </p:nvSpPr>
        <p:spPr>
          <a:xfrm>
            <a:off x="922333" y="3916253"/>
            <a:ext cx="172402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2. Quoi effacer</a:t>
            </a:r>
          </a:p>
          <a:p>
            <a:r>
              <a:rPr lang="fr-FR" dirty="0"/>
              <a:t>Tout cocher.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4A83146-B1B7-4D55-BF07-63D44F155698}"/>
              </a:ext>
            </a:extLst>
          </p:cNvPr>
          <p:cNvSpPr txBox="1"/>
          <p:nvPr/>
        </p:nvSpPr>
        <p:spPr>
          <a:xfrm>
            <a:off x="8970958" y="5025530"/>
            <a:ext cx="172402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3. Valider en cliquant sur « OK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4826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89</Words>
  <Application>Microsoft Office PowerPoint</Application>
  <PresentationFormat>Grand écran</PresentationFormat>
  <Paragraphs>13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Effacer ses données de navigation</vt:lpstr>
      <vt:lpstr>1. Ouvrir le menu en cliquant sur </vt:lpstr>
      <vt:lpstr>2. Cliquer sur « Paramètres »</vt:lpstr>
      <vt:lpstr>3. Cliquer sur « Vie privée et sécurité »</vt:lpstr>
      <vt:lpstr>4. Faire défiler la page vers le bas, jusqu’à l’onglet « Historique »</vt:lpstr>
      <vt:lpstr>5. Cliquer sur « Effacer l’historique… »</vt:lpstr>
      <vt:lpstr>6. Effacer les données</vt:lpstr>
    </vt:vector>
  </TitlesOfParts>
  <Company>RLV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Effacer ses données de navigation</dc:title>
  <dc:creator>CHALIER Yohan</dc:creator>
  <cp:lastModifiedBy>CHALIER Yohan</cp:lastModifiedBy>
  <cp:revision>1</cp:revision>
  <dcterms:created xsi:type="dcterms:W3CDTF">2022-03-26T08:32:24Z</dcterms:created>
  <dcterms:modified xsi:type="dcterms:W3CDTF">2022-03-26T08:41:46Z</dcterms:modified>
</cp:coreProperties>
</file>