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26AB8-5AA4-461B-8E77-4DB5C4585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368127-0CD6-43DF-A53F-103071DFF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5E0309-A3D6-4881-B4CF-A21599A4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0BF68-FDE6-4285-A597-12DEB5BA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268F4-EAD0-43FF-961E-3F10D29F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69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F4597-7A97-4CA5-9F8A-16616EF7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8BB5EB-BEC2-4100-BD1F-53949332C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9B37E8-D52E-4C42-9867-50C384713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A2C467-9219-4806-A241-1E57331C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6F7C25-9967-4CA6-8878-DC95473F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9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982263-6CDE-4515-BC39-3FB02D030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CB5AD-A1D4-4F63-99E3-09911E2E8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8C6E88-77FF-431D-8FD7-68B1044D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DD50DF-20A2-4804-A9BA-9423E535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4DDE2-8C93-4AF8-89BE-20D8D568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1613D-8F68-415E-96ED-EF0AF7D6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6ABEA1-5471-42C7-B233-479F9EA7E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0B2C7F-2DC2-41BB-ACBD-D539D346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3FD6D-0E8E-400E-A03F-31C53BD5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5375B-83B5-41B0-BF72-F12E2365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00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773858-9C11-4248-B6BD-58A28772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02C171-EE6E-4517-9B6D-37E78765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89CC3-0E4E-45C0-8838-CBCE7E65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2EA88-D714-481E-8348-921974F9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9CB11-3D55-4659-9E60-5E931377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9017B-ECF1-4965-AB4B-84B61579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48C2E9-B61D-4194-8B31-6EF1BC95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784C15-D35D-4E53-A041-C7C407E0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140FF-EC19-4B25-AD27-5ADC5C05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09266B-276B-4C40-BEFA-DAC8D2FF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349E0D-D84C-4BC5-AF4D-30B12B61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61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34135-F222-435C-B138-37A4E147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D6C74-0545-422A-85CE-BCAC595B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D561B9-5286-4B8F-B445-91FD0591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940908-4E10-42B9-AB97-1F5CC486B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A96CFA-6730-44BB-9E8E-0CF9D7FE8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B20AAC-040C-4944-AE71-EF9A83DA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716451-A7F1-4222-8E29-3E3B84FE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810919-6B50-4075-B31F-2743C2C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3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CD61E-70B4-422D-950D-B3405177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3E75F6-8DAF-425A-B48E-55CE8B32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76018C-253E-4831-82EB-387E4AFD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4D3EE4-C2D4-440A-AEFF-73CF85AB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70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BFF845-959F-4473-8729-23D0D402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5E4684-9B8F-44CD-858C-3DDD3940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2FD587-4EFB-41A3-8591-355885F5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35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5625C-165F-45FA-B9B7-898B568E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CC8E20-2B7B-4B6C-B5A8-37E18191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ABD08B-2D1B-4597-8A13-BC25005A4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E3240C-011E-4724-95F4-9766A33C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58FCBD-A9FC-4916-86EB-3142E74A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D869EB-15C6-40C4-9859-BBB56E80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6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F225B-4AEA-47E1-9524-2C5BB334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3FC047-F649-49ED-946B-FD75D158C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D16926-A7A3-4D1B-99AA-D250F9893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653984-F871-4269-BF5A-42019FFD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F2BFA0-C524-4EC0-A3B3-416B57E6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55B8C9-D8AA-404A-8372-F6944DD3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06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C2097C-0AFE-4F92-9330-82EBBBAC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1F563B-A88E-44E7-86DD-ABACD4CF8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EBAAD9-9172-4FDD-A32D-5D45F6597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A581-CF29-479B-8480-A631F0DC2E8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EC4452-9BBE-43EE-9A94-EDCA46413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BDA2D7-E536-4D9A-A247-5D179C11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C7C0-24AB-4925-B14C-44E52B0F57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2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mages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831771C7-047D-4E86-9BBB-AC29CF1D6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Faire une recherche par image</a:t>
            </a:r>
          </a:p>
        </p:txBody>
      </p:sp>
    </p:spTree>
    <p:extLst>
      <p:ext uri="{BB962C8B-B14F-4D97-AF65-F5344CB8AC3E}">
        <p14:creationId xmlns:p14="http://schemas.microsoft.com/office/powerpoint/2010/main" val="392312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BE57B6A-31A3-4D49-9F0E-867E153208D5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6. Faire un clic gauche sur « Coller »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1BA950A-61FC-4F95-878F-24E1A6E0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175E274F-CD1C-406F-B615-AB8458A80EF9}"/>
              </a:ext>
            </a:extLst>
          </p:cNvPr>
          <p:cNvSpPr/>
          <p:nvPr/>
        </p:nvSpPr>
        <p:spPr>
          <a:xfrm>
            <a:off x="4734012" y="5321184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B91B726-26D7-41A5-908A-19DB21EDD707}"/>
              </a:ext>
            </a:extLst>
          </p:cNvPr>
          <p:cNvGrpSpPr/>
          <p:nvPr/>
        </p:nvGrpSpPr>
        <p:grpSpPr>
          <a:xfrm>
            <a:off x="5931808" y="5390477"/>
            <a:ext cx="388116" cy="645638"/>
            <a:chOff x="4808765" y="3355656"/>
            <a:chExt cx="388116" cy="645638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7AAF589-5A84-47B5-8828-9B556672333D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partiel 15">
              <a:extLst>
                <a:ext uri="{FF2B5EF4-FFF2-40B4-BE49-F238E27FC236}">
                  <a16:creationId xmlns:a16="http://schemas.microsoft.com/office/drawing/2014/main" id="{E2ADC9A8-2BE6-47B9-A84B-689670BC345E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Arc partiel 16">
              <a:extLst>
                <a:ext uri="{FF2B5EF4-FFF2-40B4-BE49-F238E27FC236}">
                  <a16:creationId xmlns:a16="http://schemas.microsoft.com/office/drawing/2014/main" id="{6C5BD341-D5A0-468B-A812-A330AA163C85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85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BE57B6A-31A3-4D49-9F0E-867E153208D5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7. Faire un clic gauche sur « Recherche par image »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863E562-3D3E-43E3-84AD-210D48FFCD0E}"/>
              </a:ext>
            </a:extLst>
          </p:cNvPr>
          <p:cNvGrpSpPr/>
          <p:nvPr/>
        </p:nvGrpSpPr>
        <p:grpSpPr>
          <a:xfrm>
            <a:off x="4218701" y="4491560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EA6897F-5857-4E49-9908-E7AFC59DD2A2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Arc partiel 10">
              <a:extLst>
                <a:ext uri="{FF2B5EF4-FFF2-40B4-BE49-F238E27FC236}">
                  <a16:creationId xmlns:a16="http://schemas.microsoft.com/office/drawing/2014/main" id="{B0859372-EED4-4AC2-8FED-26BC51CD4957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7FA1EF42-8AC9-4981-A8FD-A2D9AAA95992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FA088D-40C7-46B2-A29E-DDE82E4EC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E07C3CB2-0E65-46ED-9F3B-3042E2BC04E3}"/>
              </a:ext>
            </a:extLst>
          </p:cNvPr>
          <p:cNvSpPr/>
          <p:nvPr/>
        </p:nvSpPr>
        <p:spPr>
          <a:xfrm>
            <a:off x="6822282" y="4321909"/>
            <a:ext cx="1123950" cy="473929"/>
          </a:xfrm>
          <a:prstGeom prst="frame">
            <a:avLst>
              <a:gd name="adj1" fmla="val 200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4598052-B779-4EAE-A415-A0D1A30D4B77}"/>
              </a:ext>
            </a:extLst>
          </p:cNvPr>
          <p:cNvGrpSpPr/>
          <p:nvPr/>
        </p:nvGrpSpPr>
        <p:grpSpPr>
          <a:xfrm>
            <a:off x="7967620" y="4501028"/>
            <a:ext cx="388116" cy="645638"/>
            <a:chOff x="4808765" y="3355656"/>
            <a:chExt cx="388116" cy="645638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3E013C9-FB1C-4C0B-898D-2E5FDBBF9E0D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partiel 15">
              <a:extLst>
                <a:ext uri="{FF2B5EF4-FFF2-40B4-BE49-F238E27FC236}">
                  <a16:creationId xmlns:a16="http://schemas.microsoft.com/office/drawing/2014/main" id="{0DC04610-296C-4D17-8FD1-F7D5C0A0A723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Arc partiel 16">
              <a:extLst>
                <a:ext uri="{FF2B5EF4-FFF2-40B4-BE49-F238E27FC236}">
                  <a16:creationId xmlns:a16="http://schemas.microsoft.com/office/drawing/2014/main" id="{286FF382-20EC-4CD3-9863-61EB3A216310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7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3.B. Importer une image</a:t>
            </a:r>
            <a:br>
              <a:rPr lang="fr-FR" dirty="0"/>
            </a:br>
            <a:r>
              <a:rPr lang="fr-FR" sz="3200" dirty="0"/>
              <a:t>1. Faire un clic gauche sur « Importer une image »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B8BAE69-16A4-4E83-AB47-5F1C19E8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CEC9B2B2-74ED-423F-97D3-72A2C332DD1C}"/>
              </a:ext>
            </a:extLst>
          </p:cNvPr>
          <p:cNvSpPr/>
          <p:nvPr/>
        </p:nvSpPr>
        <p:spPr>
          <a:xfrm>
            <a:off x="5391546" y="4020790"/>
            <a:ext cx="1307307" cy="448023"/>
          </a:xfrm>
          <a:prstGeom prst="frame">
            <a:avLst>
              <a:gd name="adj1" fmla="val 14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C85C30-179C-4754-A4EA-1E9C6DA019F6}"/>
              </a:ext>
            </a:extLst>
          </p:cNvPr>
          <p:cNvGrpSpPr/>
          <p:nvPr/>
        </p:nvGrpSpPr>
        <p:grpSpPr>
          <a:xfrm>
            <a:off x="6745245" y="4145994"/>
            <a:ext cx="388116" cy="645638"/>
            <a:chOff x="4808765" y="3355656"/>
            <a:chExt cx="388116" cy="64563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9330DC6-4ED6-46FD-8AF3-1DA85A8255C7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CC9B81E7-96ED-4237-8741-8A7F2B248F4C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7AD10A9D-9E23-4542-B0C2-FD14B1554A37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72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3.B. Importer une image</a:t>
            </a:r>
            <a:br>
              <a:rPr lang="fr-FR" dirty="0"/>
            </a:br>
            <a:r>
              <a:rPr lang="fr-FR" sz="3200" dirty="0"/>
              <a:t>2. Faire un clic gauche sur « Parcourir »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B8BAE69-16A4-4E83-AB47-5F1C19E8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9" name="Cadre 8">
            <a:extLst>
              <a:ext uri="{FF2B5EF4-FFF2-40B4-BE49-F238E27FC236}">
                <a16:creationId xmlns:a16="http://schemas.microsoft.com/office/drawing/2014/main" id="{CEC9B2B2-74ED-423F-97D3-72A2C332DD1C}"/>
              </a:ext>
            </a:extLst>
          </p:cNvPr>
          <p:cNvSpPr/>
          <p:nvPr/>
        </p:nvSpPr>
        <p:spPr>
          <a:xfrm>
            <a:off x="4255652" y="4343609"/>
            <a:ext cx="715360" cy="448023"/>
          </a:xfrm>
          <a:prstGeom prst="frame">
            <a:avLst>
              <a:gd name="adj1" fmla="val 14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C85C30-179C-4754-A4EA-1E9C6DA019F6}"/>
              </a:ext>
            </a:extLst>
          </p:cNvPr>
          <p:cNvGrpSpPr/>
          <p:nvPr/>
        </p:nvGrpSpPr>
        <p:grpSpPr>
          <a:xfrm>
            <a:off x="5074387" y="4567620"/>
            <a:ext cx="388116" cy="645638"/>
            <a:chOff x="4808765" y="3355656"/>
            <a:chExt cx="388116" cy="64563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9330DC6-4ED6-46FD-8AF3-1DA85A8255C7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CC9B81E7-96ED-4237-8741-8A7F2B248F4C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7AD10A9D-9E23-4542-B0C2-FD14B1554A37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06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3.B. Importer une image</a:t>
            </a:r>
            <a:br>
              <a:rPr lang="fr-FR" dirty="0"/>
            </a:br>
            <a:r>
              <a:rPr lang="fr-FR" sz="3200" dirty="0"/>
              <a:t>3. Trouver la photo dans l’explorateur qui s’ouvre</a:t>
            </a:r>
            <a:endParaRPr lang="fr-FR" dirty="0"/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0B034CB0-D2C1-49A7-B9CF-BACDCE398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94" y="1825625"/>
            <a:ext cx="7723012" cy="4351338"/>
          </a:xfrm>
        </p:spPr>
      </p:pic>
    </p:spTree>
    <p:extLst>
      <p:ext uri="{BB962C8B-B14F-4D97-AF65-F5344CB8AC3E}">
        <p14:creationId xmlns:p14="http://schemas.microsoft.com/office/powerpoint/2010/main" val="187703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65A785-825A-456F-87C8-7484658A6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94" y="1825625"/>
            <a:ext cx="7723012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3.B. Importer une image</a:t>
            </a:r>
            <a:br>
              <a:rPr lang="fr-FR" dirty="0"/>
            </a:br>
            <a:r>
              <a:rPr lang="fr-FR" sz="3200" dirty="0"/>
              <a:t>4. Faire un clic gauche dessus pour la sélectionner</a:t>
            </a:r>
            <a:endParaRPr lang="fr-FR" dirty="0"/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CEC9B2B2-74ED-423F-97D3-72A2C332DD1C}"/>
              </a:ext>
            </a:extLst>
          </p:cNvPr>
          <p:cNvSpPr/>
          <p:nvPr/>
        </p:nvSpPr>
        <p:spPr>
          <a:xfrm>
            <a:off x="3554331" y="3041592"/>
            <a:ext cx="1649848" cy="448023"/>
          </a:xfrm>
          <a:prstGeom prst="frame">
            <a:avLst>
              <a:gd name="adj1" fmla="val 14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C85C30-179C-4754-A4EA-1E9C6DA019F6}"/>
              </a:ext>
            </a:extLst>
          </p:cNvPr>
          <p:cNvGrpSpPr/>
          <p:nvPr/>
        </p:nvGrpSpPr>
        <p:grpSpPr>
          <a:xfrm>
            <a:off x="5283937" y="3270982"/>
            <a:ext cx="388116" cy="645638"/>
            <a:chOff x="4808765" y="3355656"/>
            <a:chExt cx="388116" cy="64563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9330DC6-4ED6-46FD-8AF3-1DA85A8255C7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CC9B81E7-96ED-4237-8741-8A7F2B248F4C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7AD10A9D-9E23-4542-B0C2-FD14B1554A37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65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65A785-825A-456F-87C8-7484658A6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494" y="1825625"/>
            <a:ext cx="7723012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3.B. Importer une image</a:t>
            </a:r>
            <a:br>
              <a:rPr lang="fr-FR" dirty="0"/>
            </a:br>
            <a:r>
              <a:rPr lang="fr-FR" sz="3200" dirty="0"/>
              <a:t>5. Faire un clic gauche sur « Ouvrir »</a:t>
            </a:r>
            <a:endParaRPr lang="fr-FR" dirty="0"/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CEC9B2B2-74ED-423F-97D3-72A2C332DD1C}"/>
              </a:ext>
            </a:extLst>
          </p:cNvPr>
          <p:cNvSpPr/>
          <p:nvPr/>
        </p:nvSpPr>
        <p:spPr>
          <a:xfrm>
            <a:off x="8153400" y="5728940"/>
            <a:ext cx="952500" cy="448023"/>
          </a:xfrm>
          <a:prstGeom prst="frame">
            <a:avLst>
              <a:gd name="adj1" fmla="val 146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6C85C30-179C-4754-A4EA-1E9C6DA019F6}"/>
              </a:ext>
            </a:extLst>
          </p:cNvPr>
          <p:cNvGrpSpPr/>
          <p:nvPr/>
        </p:nvGrpSpPr>
        <p:grpSpPr>
          <a:xfrm>
            <a:off x="9143587" y="5952951"/>
            <a:ext cx="388116" cy="645638"/>
            <a:chOff x="4808765" y="3355656"/>
            <a:chExt cx="388116" cy="64563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E9330DC6-4ED6-46FD-8AF3-1DA85A8255C7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CC9B81E7-96ED-4237-8741-8A7F2B248F4C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7AD10A9D-9E23-4542-B0C2-FD14B1554A37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30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A4E6A-CBFC-4E88-B61C-5D002519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Les résultats s’affichent comme pour une recherche normale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163E1E-39C1-4904-BA72-78A8B5050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</p:spTree>
    <p:extLst>
      <p:ext uri="{BB962C8B-B14F-4D97-AF65-F5344CB8AC3E}">
        <p14:creationId xmlns:p14="http://schemas.microsoft.com/office/powerpoint/2010/main" val="149260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425EF-D33E-41C1-9F5E-2697AA96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Se rendre sur </a:t>
            </a:r>
            <a:r>
              <a:rPr lang="fr-FR" dirty="0">
                <a:hlinkClick r:id="rId2"/>
              </a:rPr>
              <a:t>https://images.google.com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6EE501-C738-4B18-9884-E920198DA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</p:spTree>
    <p:extLst>
      <p:ext uri="{BB962C8B-B14F-4D97-AF65-F5344CB8AC3E}">
        <p14:creationId xmlns:p14="http://schemas.microsoft.com/office/powerpoint/2010/main" val="11294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DD3F499-BBB9-495F-B3BE-85E97475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C8F9BF59-6A45-49C8-840A-5D4A920A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045273" cy="43513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A61BD5-2622-4871-845A-0498A7B7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Cliquer sur l’icône d’appareil photo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EBBEC48A-D6DB-437A-938E-3FEAF1F3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64" y="3299929"/>
            <a:ext cx="3997036" cy="2877034"/>
          </a:xfrm>
          <a:prstGeom prst="rect">
            <a:avLst/>
          </a:prstGeom>
        </p:spPr>
      </p:pic>
      <p:sp>
        <p:nvSpPr>
          <p:cNvPr id="11" name="Cercle : creux 10">
            <a:extLst>
              <a:ext uri="{FF2B5EF4-FFF2-40B4-BE49-F238E27FC236}">
                <a16:creationId xmlns:a16="http://schemas.microsoft.com/office/drawing/2014/main" id="{800FA745-EFAE-4ED7-B6BB-9484B81C1BB2}"/>
              </a:ext>
            </a:extLst>
          </p:cNvPr>
          <p:cNvSpPr/>
          <p:nvPr/>
        </p:nvSpPr>
        <p:spPr>
          <a:xfrm>
            <a:off x="5070937" y="3459480"/>
            <a:ext cx="329738" cy="329738"/>
          </a:xfrm>
          <a:prstGeom prst="donut">
            <a:avLst>
              <a:gd name="adj" fmla="val 124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4E033350-21EC-4064-93BE-23453B8CA50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400675" y="3624349"/>
            <a:ext cx="1956089" cy="111409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1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E10D5-174D-4A80-98A1-C434912F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Deux solutions pour choisir une image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058EA2-0D8A-41E3-9C88-D66FA46AA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4FC5200-329D-4250-BE05-1638C5AC5A61}"/>
              </a:ext>
            </a:extLst>
          </p:cNvPr>
          <p:cNvSpPr txBox="1"/>
          <p:nvPr/>
        </p:nvSpPr>
        <p:spPr>
          <a:xfrm>
            <a:off x="838199" y="2985631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A. « Coller l’URL de l’image »</a:t>
            </a:r>
          </a:p>
          <a:p>
            <a:r>
              <a:rPr lang="fr-FR" dirty="0"/>
              <a:t>Écrire (ou copier-coller) l’adresse directe vers l’image dans la zone de texte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69E15A-84FB-4D09-B694-603E408CFBA9}"/>
              </a:ext>
            </a:extLst>
          </p:cNvPr>
          <p:cNvSpPr txBox="1"/>
          <p:nvPr/>
        </p:nvSpPr>
        <p:spPr>
          <a:xfrm>
            <a:off x="9118636" y="3124130"/>
            <a:ext cx="2235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/>
              <a:t>B. « Importer une image »</a:t>
            </a:r>
          </a:p>
          <a:p>
            <a:pPr algn="r"/>
            <a:r>
              <a:rPr lang="fr-FR" dirty="0"/>
              <a:t>Choisir un fichier déjà enregistré sur l’ordinateur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1771089-4DA9-4EC4-8410-44AE1B05D794}"/>
              </a:ext>
            </a:extLst>
          </p:cNvPr>
          <p:cNvCxnSpPr>
            <a:cxnSpLocks/>
          </p:cNvCxnSpPr>
          <p:nvPr/>
        </p:nvCxnSpPr>
        <p:spPr>
          <a:xfrm>
            <a:off x="2660073" y="3429000"/>
            <a:ext cx="1720734" cy="752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2377383-F978-4623-ADAB-4DEAB623ED6A}"/>
              </a:ext>
            </a:extLst>
          </p:cNvPr>
          <p:cNvCxnSpPr>
            <a:cxnSpLocks/>
          </p:cNvCxnSpPr>
          <p:nvPr/>
        </p:nvCxnSpPr>
        <p:spPr>
          <a:xfrm flipH="1">
            <a:off x="6658495" y="3429000"/>
            <a:ext cx="3059083" cy="752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1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1. Afficher l’image dans un autre onglet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C7E419-B383-4AEB-A452-D39961E07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6" name="Cadre 5">
            <a:extLst>
              <a:ext uri="{FF2B5EF4-FFF2-40B4-BE49-F238E27FC236}">
                <a16:creationId xmlns:a16="http://schemas.microsoft.com/office/drawing/2014/main" id="{7C74DA37-9EE5-4997-A9EA-5366392F21CF}"/>
              </a:ext>
            </a:extLst>
          </p:cNvPr>
          <p:cNvSpPr/>
          <p:nvPr/>
        </p:nvSpPr>
        <p:spPr>
          <a:xfrm>
            <a:off x="3213137" y="1690688"/>
            <a:ext cx="1654138" cy="514350"/>
          </a:xfrm>
          <a:prstGeom prst="frame">
            <a:avLst>
              <a:gd name="adj1" fmla="val 162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2. Faire un clic droit dessus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A41832F-CDDF-4EE8-953B-1ADE9564F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AE9284-2603-45DA-A775-898314065CA3}"/>
              </a:ext>
            </a:extLst>
          </p:cNvPr>
          <p:cNvGrpSpPr/>
          <p:nvPr/>
        </p:nvGrpSpPr>
        <p:grpSpPr>
          <a:xfrm>
            <a:off x="4927827" y="3465193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27E6695-973A-4513-BC2C-3EF7F55E63D4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A081E1CD-46A0-4FBB-9522-E2CAABE6BDB2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Arc partiel 9">
              <a:extLst>
                <a:ext uri="{FF2B5EF4-FFF2-40B4-BE49-F238E27FC236}">
                  <a16:creationId xmlns:a16="http://schemas.microsoft.com/office/drawing/2014/main" id="{920A7347-B9A0-4C14-8ECD-08B737CB7802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1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7B2A0-66F4-4731-AED2-FB748FB5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3. Faire un clic gauche sur « Copier le lien de l’image »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A41832F-CDDF-4EE8-953B-1ADE9564F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sp>
        <p:nvSpPr>
          <p:cNvPr id="12" name="Cadre 11">
            <a:extLst>
              <a:ext uri="{FF2B5EF4-FFF2-40B4-BE49-F238E27FC236}">
                <a16:creationId xmlns:a16="http://schemas.microsoft.com/office/drawing/2014/main" id="{D7291485-488D-4556-9AB0-CA710B355F46}"/>
              </a:ext>
            </a:extLst>
          </p:cNvPr>
          <p:cNvSpPr/>
          <p:nvPr/>
        </p:nvSpPr>
        <p:spPr>
          <a:xfrm>
            <a:off x="5224463" y="4057650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2BEC9D4-DD35-4B14-AF93-005A98CE1D6F}"/>
              </a:ext>
            </a:extLst>
          </p:cNvPr>
          <p:cNvGrpSpPr/>
          <p:nvPr/>
        </p:nvGrpSpPr>
        <p:grpSpPr>
          <a:xfrm>
            <a:off x="6422259" y="4126943"/>
            <a:ext cx="388116" cy="645638"/>
            <a:chOff x="4808765" y="3355656"/>
            <a:chExt cx="388116" cy="64563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27E6695-973A-4513-BC2C-3EF7F55E63D4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A081E1CD-46A0-4FBB-9522-E2CAABE6BDB2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Arc partiel 9">
              <a:extLst>
                <a:ext uri="{FF2B5EF4-FFF2-40B4-BE49-F238E27FC236}">
                  <a16:creationId xmlns:a16="http://schemas.microsoft.com/office/drawing/2014/main" id="{920A7347-B9A0-4C14-8ECD-08B737CB7802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6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BE57B6A-31A3-4D49-9F0E-867E153208D5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4. Retourner sur l’onglet de Google Images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3CEDC77-106D-4F78-85FF-C6AE60FC1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</p:spTree>
    <p:extLst>
      <p:ext uri="{BB962C8B-B14F-4D97-AF65-F5344CB8AC3E}">
        <p14:creationId xmlns:p14="http://schemas.microsoft.com/office/powerpoint/2010/main" val="145268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BE57B6A-31A3-4D49-9F0E-867E153208D5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3.A. Coller l’URL de l’image </a:t>
            </a:r>
            <a:br>
              <a:rPr lang="fr-FR" dirty="0"/>
            </a:br>
            <a:r>
              <a:rPr lang="fr-FR" sz="3200" dirty="0"/>
              <a:t>5. Faire un clic droit dans la barre de recherche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1BA950A-61FC-4F95-878F-24E1A6E0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363" y="1825625"/>
            <a:ext cx="6045273" cy="4351338"/>
          </a:xfr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863E562-3D3E-43E3-84AD-210D48FFCD0E}"/>
              </a:ext>
            </a:extLst>
          </p:cNvPr>
          <p:cNvGrpSpPr/>
          <p:nvPr/>
        </p:nvGrpSpPr>
        <p:grpSpPr>
          <a:xfrm>
            <a:off x="4218701" y="4491560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EA6897F-5857-4E49-9908-E7AFC59DD2A2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Arc partiel 10">
              <a:extLst>
                <a:ext uri="{FF2B5EF4-FFF2-40B4-BE49-F238E27FC236}">
                  <a16:creationId xmlns:a16="http://schemas.microsoft.com/office/drawing/2014/main" id="{B0859372-EED4-4AC2-8FED-26BC51CD4957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7FA1EF42-8AC9-4981-A8FD-A2D9AAA95992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276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302</Words>
  <Application>Microsoft Office PowerPoint</Application>
  <PresentationFormat>Grand écran</PresentationFormat>
  <Paragraphs>21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Faire une recherche par image</vt:lpstr>
      <vt:lpstr>1. Se rendre sur https://images.google.com </vt:lpstr>
      <vt:lpstr>2. Cliquer sur l’icône d’appareil photo</vt:lpstr>
      <vt:lpstr>3. Deux solutions pour choisir une image </vt:lpstr>
      <vt:lpstr>3.A. Coller l’URL de l’image  1. Afficher l’image dans un autre onglet</vt:lpstr>
      <vt:lpstr>3.A. Coller l’URL de l’image  2. Faire un clic droit dessus</vt:lpstr>
      <vt:lpstr>3.A. Coller l’URL de l’image  3. Faire un clic gauche sur « Copier le lien de l’image »</vt:lpstr>
      <vt:lpstr>Présentation PowerPoint</vt:lpstr>
      <vt:lpstr>Présentation PowerPoint</vt:lpstr>
      <vt:lpstr>Présentation PowerPoint</vt:lpstr>
      <vt:lpstr>Présentation PowerPoint</vt:lpstr>
      <vt:lpstr>3.B. Importer une image 1. Faire un clic gauche sur « Importer une image »</vt:lpstr>
      <vt:lpstr>3.B. Importer une image 2. Faire un clic gauche sur « Parcourir »</vt:lpstr>
      <vt:lpstr>3.B. Importer une image 3. Trouver la photo dans l’explorateur qui s’ouvre</vt:lpstr>
      <vt:lpstr>3.B. Importer une image 4. Faire un clic gauche dessus pour la sélectionner</vt:lpstr>
      <vt:lpstr>3.B. Importer une image 5. Faire un clic gauche sur « Ouvrir »</vt:lpstr>
      <vt:lpstr>4. Les résultats s’affichent comme pour une recherche normale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Faire une recherche par image</dc:title>
  <dc:creator>CHALIER Yohan</dc:creator>
  <cp:lastModifiedBy>CHALIER Yohan</cp:lastModifiedBy>
  <cp:revision>1</cp:revision>
  <dcterms:created xsi:type="dcterms:W3CDTF">2022-02-04T11:51:45Z</dcterms:created>
  <dcterms:modified xsi:type="dcterms:W3CDTF">2022-02-04T12:24:59Z</dcterms:modified>
</cp:coreProperties>
</file>