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B8784E-0027-4B80-967B-A6181446D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9D2FAD-4F22-467E-A854-7C01BE6F8F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56BA65-6703-45FE-B577-6EF4C71D2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04/05/2022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4F8403-F9C0-4ECA-9C4C-2B71BD042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9007BC-9EF3-4E10-86DD-77FBA932D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59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51E798-905F-4104-982B-70CE52717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27F0DCE-4CAE-45D9-8E98-39FA1E3CB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776190-0AC5-4E9B-A061-A1520F2C0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04/05/2022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BE495E-B905-49E7-AFF7-602D9B1A0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DDC1DF-FA0F-4533-A665-BB0BF1817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32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C201E94-EB69-4C61-A3D8-BDBCA4DD2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845851-1A2E-4150-A6C4-015AA1D11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E95876-4A92-4723-836A-CCC4488BC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04/05/2022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9A7999-8938-4864-9599-43CD5046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A81604-D464-4B77-A795-769410C17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27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B1065F-08FF-4D53-9233-08574C570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BFFA0B-1A18-458F-ADA1-CC201A582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B7BA5F-073C-4D26-9A7C-8819C0141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04/05/2022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0C051F-520E-4E55-8B46-4FE96AABB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4F0806-651F-4398-BC49-3EA9172F5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36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387E86-8876-444B-AFE3-67C08BF77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51F985-CFAF-4639-8CCB-F0ED5F2EE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23310C-293E-472C-9DCD-71340BD1C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04/05/2022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0438A4-C9A4-42CB-8211-145CE1889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E22564-9F96-41E2-AD59-2F946D985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189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E938C6-19AB-4469-8B9D-72C146ECC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9E9F67-A064-409A-94D4-348E43FEF3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92EEF2B-1DA5-4499-BCA2-DEF6E3F48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6A0C50-9DB2-4EE3-BB90-8282026FB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04/05/2022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5DC34F-0030-44C6-8726-0534D530F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D5B269-D075-427D-BFCB-C9614E63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96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AA5D40-F58B-40F8-A64B-CCC544B3F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25DD33-379C-4C14-8C02-ED54BB9C3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FACC9C-A197-469C-A2CF-406F037A6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3FEEE22-B7B1-423F-8123-6FF3CAF220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88D15D6-99EB-4C0F-8D25-8215884B6D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895A17E-D58F-4BDF-9319-040C7BF11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04/05/2022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19CEEE7-4204-4B89-8CDD-621B0E35D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C98C00D-CB45-4007-B71B-FF088D059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43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21AA48-97E2-4AF9-8E80-86A716F19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976F8AF-835E-4E4E-A028-84F090D39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04/05/2022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2AFCBA2-7925-47AD-8C8F-8ED0D67CA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38083E-FD20-424C-874A-1E6CDF592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38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D8B1804-7754-4871-9F46-F8340914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04/05/2022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483B6CE-B539-42E6-AD40-7C1E8C2B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2D70FBB-596F-40C3-8456-FF9448B31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53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B8D27A-934B-40A1-905D-E2F1565CF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E54AB9-D190-41E6-A5ED-7A22D3419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9E3842E-CDDD-4A5B-8EAE-E8D85D3E3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6F2553-A64D-4882-97BE-1EBB794A3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04/05/2022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E9BC81-DC7B-48F1-A823-A039837EA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DE05D3-3ED4-4661-811F-D214F6B31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915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F2085E-7CD1-45E7-AB23-F2B84C4FF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747A347-0438-4E70-834D-CA1BFAC720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20B956B-7B42-4332-B2BB-9A61849D3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7EC2220-DE73-4507-B897-0F3969115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04/05/2022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B067BD-9365-4888-8C2A-078697A7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5C4A86-135D-4FFA-8876-F80D1B9C2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24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449C7C5-6B81-4BAE-A4EF-16B3DC9C6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3D0BD5-1036-4697-A544-BEAF1844E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22AA50-41B1-47CF-B137-5FA1F243E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5A1EC-E0BD-404D-A075-5AA9A9CF0795}" type="datetimeFigureOut">
              <a:rPr lang="fr-FR" smtClean="0"/>
              <a:t>04/05/2022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14A31C-929B-4675-9443-F74FF2C805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5103BC-CFA5-48B4-8BE3-617CC7064E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63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4C2C40-1ADD-4876-8269-6782231684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Installer un bloqueur de publicités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D0C089-BD44-495A-916B-93D112B671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Sur Mozilla Firefox</a:t>
            </a:r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EEB9CF30-EFE5-406E-9893-3C442F915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9287" y="4429919"/>
            <a:ext cx="73342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183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981348-6F5F-3798-B5A4-6A078E158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Cliquer sur le gros bouton bleu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1EE0E9D-C59D-8A60-07F7-AEB58CE91E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5878" y="1825625"/>
            <a:ext cx="6580244" cy="4351338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59716700-C61F-1C08-ADF5-42557D0027F9}"/>
              </a:ext>
            </a:extLst>
          </p:cNvPr>
          <p:cNvSpPr/>
          <p:nvPr/>
        </p:nvSpPr>
        <p:spPr>
          <a:xfrm rot="4201342">
            <a:off x="6495369" y="2367798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180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ce réservé du contenu 9">
            <a:extLst>
              <a:ext uri="{FF2B5EF4-FFF2-40B4-BE49-F238E27FC236}">
                <a16:creationId xmlns:a16="http://schemas.microsoft.com/office/drawing/2014/main" id="{1B7280FE-4115-418A-658D-1EC2CE23F9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5878" y="1825625"/>
            <a:ext cx="6580244" cy="4351338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B6724A4-DF77-5420-59B4-A176E274E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Rafraîchir la page</a:t>
            </a:r>
          </a:p>
        </p:txBody>
      </p:sp>
      <p:sp>
        <p:nvSpPr>
          <p:cNvPr id="6" name="Flèche : haut 5">
            <a:extLst>
              <a:ext uri="{FF2B5EF4-FFF2-40B4-BE49-F238E27FC236}">
                <a16:creationId xmlns:a16="http://schemas.microsoft.com/office/drawing/2014/main" id="{EF75FA5F-99D9-2F5F-E7E7-D3DE05834CF7}"/>
              </a:ext>
            </a:extLst>
          </p:cNvPr>
          <p:cNvSpPr/>
          <p:nvPr/>
        </p:nvSpPr>
        <p:spPr>
          <a:xfrm rot="4201342">
            <a:off x="7466919" y="2282072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438B23F-FC4C-4A67-072D-F1587E6FC44D}"/>
              </a:ext>
            </a:extLst>
          </p:cNvPr>
          <p:cNvSpPr txBox="1"/>
          <p:nvPr/>
        </p:nvSpPr>
        <p:spPr>
          <a:xfrm>
            <a:off x="4436367" y="3308066"/>
            <a:ext cx="2425959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Cliquer sur l’icône des deux flèches formant une boucle</a:t>
            </a:r>
          </a:p>
        </p:txBody>
      </p:sp>
    </p:spTree>
    <p:extLst>
      <p:ext uri="{BB962C8B-B14F-4D97-AF65-F5344CB8AC3E}">
        <p14:creationId xmlns:p14="http://schemas.microsoft.com/office/powerpoint/2010/main" val="1994806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7D5436-F424-4F59-AC9D-0CC1D11CC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Ouvrir le menu en cliquant sur 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D130DA2-ABD1-4CC9-AF02-56BBEA545D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2719" y="1825625"/>
            <a:ext cx="6906562" cy="4351338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2D012E3-F269-49D3-8EAF-1355FE090B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753" t="6767" r="659" b="87300"/>
          <a:stretch/>
        </p:blipFill>
        <p:spPr>
          <a:xfrm>
            <a:off x="8567057" y="573623"/>
            <a:ext cx="872218" cy="908565"/>
          </a:xfrm>
          <a:prstGeom prst="rect">
            <a:avLst/>
          </a:prstGeom>
        </p:spPr>
      </p:pic>
      <p:sp>
        <p:nvSpPr>
          <p:cNvPr id="8" name="Flèche : haut 7">
            <a:extLst>
              <a:ext uri="{FF2B5EF4-FFF2-40B4-BE49-F238E27FC236}">
                <a16:creationId xmlns:a16="http://schemas.microsoft.com/office/drawing/2014/main" id="{42D4DFFB-602C-439A-AB10-F46356C4F53E}"/>
              </a:ext>
            </a:extLst>
          </p:cNvPr>
          <p:cNvSpPr/>
          <p:nvPr/>
        </p:nvSpPr>
        <p:spPr>
          <a:xfrm rot="2680843">
            <a:off x="8493685" y="2133600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94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CD50BB-1910-4C91-A2A3-5FBAD450E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Cliquer sur « Extensions et thèmes »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EBC634F1-B0BB-4B61-BADF-DD196A91D1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2857" y="1825625"/>
            <a:ext cx="1946285" cy="4351338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5C816950-B968-4829-9986-B040893F52B7}"/>
              </a:ext>
            </a:extLst>
          </p:cNvPr>
          <p:cNvSpPr/>
          <p:nvPr/>
        </p:nvSpPr>
        <p:spPr>
          <a:xfrm rot="5400000">
            <a:off x="4065667" y="3159629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6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893DA4-BD59-8E2A-3DCA-51DBE6670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</a:t>
            </a:r>
            <a:r>
              <a:rPr lang="fr-FR"/>
              <a:t>Rechercher </a:t>
            </a:r>
            <a:r>
              <a:rPr lang="fr-FR" dirty="0"/>
              <a:t>« </a:t>
            </a:r>
            <a:r>
              <a:rPr lang="fr-FR" dirty="0" err="1"/>
              <a:t>uBlock</a:t>
            </a:r>
            <a:r>
              <a:rPr lang="fr-FR" dirty="0"/>
              <a:t> Origin »</a:t>
            </a:r>
          </a:p>
        </p:txBody>
      </p:sp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12FC34EC-6E48-1A79-3EB6-45EF89925C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5878" y="1825625"/>
            <a:ext cx="6580244" cy="4351338"/>
          </a:xfrm>
        </p:spPr>
      </p:pic>
      <p:sp>
        <p:nvSpPr>
          <p:cNvPr id="9" name="Flèche : haut 8">
            <a:extLst>
              <a:ext uri="{FF2B5EF4-FFF2-40B4-BE49-F238E27FC236}">
                <a16:creationId xmlns:a16="http://schemas.microsoft.com/office/drawing/2014/main" id="{54EA6774-A22B-E1A7-1EE5-E345149532A2}"/>
              </a:ext>
            </a:extLst>
          </p:cNvPr>
          <p:cNvSpPr/>
          <p:nvPr/>
        </p:nvSpPr>
        <p:spPr>
          <a:xfrm rot="16200000">
            <a:off x="9822656" y="2058618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72ECCDA-2F4A-A14D-8F47-6AE3A1E3A757}"/>
              </a:ext>
            </a:extLst>
          </p:cNvPr>
          <p:cNvSpPr txBox="1"/>
          <p:nvPr/>
        </p:nvSpPr>
        <p:spPr>
          <a:xfrm>
            <a:off x="9524223" y="3231486"/>
            <a:ext cx="23241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1. Cliquer dans la barre de recherche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EAA81D5-03D7-7527-38FF-134E449282DC}"/>
              </a:ext>
            </a:extLst>
          </p:cNvPr>
          <p:cNvSpPr txBox="1"/>
          <p:nvPr/>
        </p:nvSpPr>
        <p:spPr>
          <a:xfrm>
            <a:off x="9524223" y="4026748"/>
            <a:ext cx="23241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2. Saisir, avec le clavier, « </a:t>
            </a:r>
            <a:r>
              <a:rPr lang="fr-FR" dirty="0" err="1"/>
              <a:t>uBlock</a:t>
            </a:r>
            <a:r>
              <a:rPr lang="fr-FR" dirty="0"/>
              <a:t> Origin »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6B591F2-14D1-C53E-812D-6F53049E9B12}"/>
              </a:ext>
            </a:extLst>
          </p:cNvPr>
          <p:cNvSpPr txBox="1"/>
          <p:nvPr/>
        </p:nvSpPr>
        <p:spPr>
          <a:xfrm>
            <a:off x="9524223" y="4822010"/>
            <a:ext cx="23241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3. Appuyer sur la touche « Entrée » pour valider</a:t>
            </a:r>
          </a:p>
        </p:txBody>
      </p:sp>
    </p:spTree>
    <p:extLst>
      <p:ext uri="{BB962C8B-B14F-4D97-AF65-F5344CB8AC3E}">
        <p14:creationId xmlns:p14="http://schemas.microsoft.com/office/powerpoint/2010/main" val="2505895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F6FA91-1E02-E0A4-E609-28D9F4285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4. Cliquer sur l’extension « </a:t>
            </a:r>
            <a:r>
              <a:rPr lang="fr-FR" dirty="0" err="1"/>
              <a:t>uBlock</a:t>
            </a:r>
            <a:r>
              <a:rPr lang="fr-FR" dirty="0"/>
              <a:t> Origin »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BFF054A-2641-A8D2-C6E7-ECB8192CD9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5878" y="1825625"/>
            <a:ext cx="6580244" cy="4351338"/>
          </a:xfrm>
        </p:spPr>
      </p:pic>
      <p:sp>
        <p:nvSpPr>
          <p:cNvPr id="7" name="Flèche : haut 6">
            <a:extLst>
              <a:ext uri="{FF2B5EF4-FFF2-40B4-BE49-F238E27FC236}">
                <a16:creationId xmlns:a16="http://schemas.microsoft.com/office/drawing/2014/main" id="{C26C9426-8D64-1411-B3C4-52C61DBEE9C4}"/>
              </a:ext>
            </a:extLst>
          </p:cNvPr>
          <p:cNvSpPr/>
          <p:nvPr/>
        </p:nvSpPr>
        <p:spPr>
          <a:xfrm rot="5400000">
            <a:off x="4513537" y="4151739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898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7E626-E2A0-C869-3641-119B8AF17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5. Cliquer sur « Ajouter à Firefox »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2B3E5B7-534E-7B22-FE6F-C79AB02953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5878" y="1825625"/>
            <a:ext cx="6580244" cy="4351338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FD82C5D5-E2BD-69D2-A697-91AF8F522066}"/>
              </a:ext>
            </a:extLst>
          </p:cNvPr>
          <p:cNvSpPr/>
          <p:nvPr/>
        </p:nvSpPr>
        <p:spPr>
          <a:xfrm rot="5400000" flipV="1">
            <a:off x="7206612" y="4526141"/>
            <a:ext cx="447675" cy="164941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081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BAE5CF-A990-E6C5-7266-FFF03282B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6. Cliquer sur « Ajouter »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1CDF0A6-C6F1-0962-0D39-DD00B375FB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5878" y="1825625"/>
            <a:ext cx="6580244" cy="4351338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ED0FA71E-6B7C-9AB6-B1C7-3F09C6E8CAEF}"/>
              </a:ext>
            </a:extLst>
          </p:cNvPr>
          <p:cNvSpPr/>
          <p:nvPr/>
        </p:nvSpPr>
        <p:spPr>
          <a:xfrm rot="2610835">
            <a:off x="5295998" y="3363257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574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B8B419-3C99-2804-6D44-8EF7A5A1E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 voilà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FF88DB-3FDF-0C07-4FFF-752F38CFF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Désormais, la grande majorité des publicités et des traqueurs sont bloqués par </a:t>
            </a:r>
            <a:r>
              <a:rPr lang="fr-FR" dirty="0" err="1"/>
              <a:t>uBlock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Cependant, il peut arriver que cela « casse » certains sites. Lorsque le cas se présente, il faut </a:t>
            </a:r>
            <a:r>
              <a:rPr lang="fr-FR" b="1" dirty="0"/>
              <a:t>désactiver temporairement l’extension</a:t>
            </a:r>
            <a:r>
              <a:rPr lang="fr-FR" dirty="0"/>
              <a:t>. C’est ce que nous faisons dans la suite du tutoriel.</a:t>
            </a:r>
          </a:p>
        </p:txBody>
      </p:sp>
    </p:spTree>
    <p:extLst>
      <p:ext uri="{BB962C8B-B14F-4D97-AF65-F5344CB8AC3E}">
        <p14:creationId xmlns:p14="http://schemas.microsoft.com/office/powerpoint/2010/main" val="1412618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07EEC1-BCA5-7D37-1FE9-4365CF7A8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Cliquer sur l’icône de </a:t>
            </a:r>
            <a:r>
              <a:rPr lang="fr-FR" dirty="0" err="1"/>
              <a:t>uBlock</a:t>
            </a:r>
            <a:r>
              <a:rPr lang="fr-FR" dirty="0"/>
              <a:t> Origin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D058B9A-3E97-E0D9-0B57-E271BBDA79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5878" y="1825625"/>
            <a:ext cx="6580244" cy="4351338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36D60D8F-51E3-B088-766D-6BAA4A3173C3}"/>
              </a:ext>
            </a:extLst>
          </p:cNvPr>
          <p:cNvSpPr/>
          <p:nvPr/>
        </p:nvSpPr>
        <p:spPr>
          <a:xfrm rot="4201342">
            <a:off x="7619319" y="1767723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5302A2A-6CC7-8552-5F50-D6688A7F7BD2}"/>
              </a:ext>
            </a:extLst>
          </p:cNvPr>
          <p:cNvSpPr txBox="1"/>
          <p:nvPr/>
        </p:nvSpPr>
        <p:spPr>
          <a:xfrm>
            <a:off x="8812340" y="3088991"/>
            <a:ext cx="2425959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S’il n’apparaît pas, il est peut-être dans le menu juste ici</a:t>
            </a:r>
          </a:p>
        </p:txBody>
      </p:sp>
      <p:sp>
        <p:nvSpPr>
          <p:cNvPr id="8" name="Flèche : haut 7">
            <a:extLst>
              <a:ext uri="{FF2B5EF4-FFF2-40B4-BE49-F238E27FC236}">
                <a16:creationId xmlns:a16="http://schemas.microsoft.com/office/drawing/2014/main" id="{EAFEAC97-82B3-EFF7-21FA-B2EF67F3BAAE}"/>
              </a:ext>
            </a:extLst>
          </p:cNvPr>
          <p:cNvSpPr/>
          <p:nvPr/>
        </p:nvSpPr>
        <p:spPr>
          <a:xfrm rot="19649192">
            <a:off x="9249331" y="2257950"/>
            <a:ext cx="82253" cy="87772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2139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184</Words>
  <Application>Microsoft Office PowerPoint</Application>
  <PresentationFormat>Grand écran</PresentationFormat>
  <Paragraphs>20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Installer un bloqueur de publicités</vt:lpstr>
      <vt:lpstr>1. Ouvrir le menu en cliquant sur </vt:lpstr>
      <vt:lpstr>2. Cliquer sur « Extensions et thèmes »</vt:lpstr>
      <vt:lpstr>3. Rechercher « uBlock Origin »</vt:lpstr>
      <vt:lpstr>4. Cliquer sur l’extension « uBlock Origin »</vt:lpstr>
      <vt:lpstr>5. Cliquer sur « Ajouter à Firefox »</vt:lpstr>
      <vt:lpstr>6. Cliquer sur « Ajouter »</vt:lpstr>
      <vt:lpstr>Et voilà !</vt:lpstr>
      <vt:lpstr>1. Cliquer sur l’icône de uBlock Origin</vt:lpstr>
      <vt:lpstr>2. Cliquer sur le gros bouton bleu</vt:lpstr>
      <vt:lpstr>3. Rafraîchir la page</vt:lpstr>
    </vt:vector>
  </TitlesOfParts>
  <Company>RLV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Effacer ses données de navigation</dc:title>
  <dc:creator>CHALIER Yohan</dc:creator>
  <cp:lastModifiedBy>CHALIER Yohan</cp:lastModifiedBy>
  <cp:revision>4</cp:revision>
  <dcterms:created xsi:type="dcterms:W3CDTF">2022-03-26T08:32:24Z</dcterms:created>
  <dcterms:modified xsi:type="dcterms:W3CDTF">2022-05-04T12:34:22Z</dcterms:modified>
</cp:coreProperties>
</file>