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286CB-76E3-493A-8864-F67D047A5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4483593-A4FD-42BD-A495-652A0FC6B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518C7F-CA67-49F4-8080-3A090684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8A9F16-77B1-4CAA-BEE9-F579DF78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249B9-27B1-480B-A39B-29D36F80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18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EE1D4-30BF-4675-A775-59E74011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A55281-7D08-4ECE-AF0C-5709939F9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736B1C-A74A-4080-B303-8337F460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3BD7F-1848-44CA-9F15-A4CE66C8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EACC56-6532-4155-9A9D-C17A6A46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14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FC151AC-E1C0-4B08-AC75-182409D71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3CA3B7-AF0B-4986-BDB7-D35496133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014682-08D6-493D-A4E7-D0E3109A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4AA581-F7F6-490F-A475-C4E3F6CBB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525A47-5C36-4752-83A4-B94082AD5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06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DB424-D336-4EF8-A9EF-15B6505B1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2833C0-9C0C-49C2-AC7C-F8BEEED35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7E5168-397E-4F34-A3DB-85737E17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B9FBF1-DC9C-4279-A944-B72693C6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EE4791-159A-4D23-A6AF-DE6E977D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66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2F512-6B44-4864-A84E-11DEC7E1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DFE154-7197-44DF-AD2D-7ABAA6E66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3FD178-1D4E-44BD-B3DC-E83459CD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1476E2-E1E6-42F9-B300-F58A608C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C31B18-17F1-4F11-925F-9F59DF8D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45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10C20-20AF-4BFF-ABC0-5632564FF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EED163-DC72-433C-90D8-2A9A23769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225B5F-510F-4C6C-9B4A-FDB84C8EB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A40808-4AA5-4E26-B5E6-7FC5BAA66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1D908C-F4CF-4D39-8633-C87E5FED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D7D7C-436A-4001-AE7F-90F720F22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1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16E096-94B4-4111-B4AB-F86A980D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652694-E3E1-4C15-8F2F-1654D2788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85EEAF-E56A-4D34-A527-4E1A5FC59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A178502-9916-4875-BEC5-DB36D7B4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6F7D25-6080-4383-A2DB-6BA33D2DC6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FDDD1DB-8997-4637-9C66-91B8B05EC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AA0824-DF99-4978-8BEF-25BE254BA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4FB9A0E-7FF9-40CE-A0DF-D63D0451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05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BC0BC-FBCD-46AA-9520-AB72C03F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FAD16A0-7161-47FF-936C-C94DDF10A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CD5601-F77F-4736-8D85-B6076C23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3A8B189-14D3-4067-9A70-7B338439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89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EC0D70-6A7C-4BC8-B42C-F717EE80A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12B9D2-BEFB-440D-A1D3-9689E70C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D9DD0-17F6-4F9D-852B-DA99430AD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6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12C3D-B261-41DE-B16F-B290ED72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BC1D4A-A738-4F62-8E87-04AAE5269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93140B-BEA1-4DB4-A236-858681207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230B55-7A8C-4EBB-AFC4-1E045A4F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23AD8F-68D1-48B5-B622-6CA3F96D4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18FDBC-7C36-44A7-90B6-18C5CCB6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69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E3F07-00B6-4FD3-84BE-408EE578F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A32818-2127-47DB-90B7-9A46FB9E9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391985-D5C9-4FE2-8E35-3F0CC32F4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459C6C-EADD-4929-B8DE-8779EC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8AEE9C-C3D7-40E6-91CF-5EE2564D3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C30243-94A9-444E-A278-5931C73C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3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452137-6BC8-43A8-9F29-E30DD11F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754224E-82E2-4B4B-886F-69ECB8685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23DB6E-FF41-494B-A3DA-AE2FE689D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D0CD9-E378-4331-9A48-63033B8240E1}" type="datetimeFigureOut">
              <a:rPr lang="fr-FR" smtClean="0"/>
              <a:t>28/01/2022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F504CD-23F4-4492-BED9-2FF1E13C9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72F91D-2935-413A-9E73-2E0486A97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4822B-C31D-4B87-919E-AD2260CF1A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BEC99-8F79-4C1F-9196-738875C1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760"/>
            <a:ext cx="9144000" cy="2387600"/>
          </a:xfrm>
        </p:spPr>
        <p:txBody>
          <a:bodyPr/>
          <a:lstStyle/>
          <a:p>
            <a:r>
              <a:rPr lang="fr-FR" dirty="0"/>
              <a:t>Installer un logiciel avec le Microsoft Store</a:t>
            </a:r>
          </a:p>
        </p:txBody>
      </p:sp>
    </p:spTree>
    <p:extLst>
      <p:ext uri="{BB962C8B-B14F-4D97-AF65-F5344CB8AC3E}">
        <p14:creationId xmlns:p14="http://schemas.microsoft.com/office/powerpoint/2010/main" val="24241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F14202E-8DA7-4B8A-8895-D803C534C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1" y="307571"/>
            <a:ext cx="4661334" cy="624285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0A39E70-4388-4095-B5FD-E298B9F272EB}"/>
              </a:ext>
            </a:extLst>
          </p:cNvPr>
          <p:cNvSpPr txBox="1"/>
          <p:nvPr/>
        </p:nvSpPr>
        <p:spPr>
          <a:xfrm>
            <a:off x="5873107" y="2690336"/>
            <a:ext cx="5590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Écrire directement avec le clavier le nom du logiciel</a:t>
            </a:r>
          </a:p>
          <a:p>
            <a:r>
              <a:rPr lang="fr-FR" dirty="0"/>
              <a:t>À désinstaller. Par exemple, « Zoom ».</a:t>
            </a:r>
          </a:p>
          <a:p>
            <a:endParaRPr lang="fr-FR" dirty="0"/>
          </a:p>
          <a:p>
            <a:r>
              <a:rPr lang="fr-FR" dirty="0"/>
              <a:t>Dans le menu à droite, il y a un bouton désinstaller. Cliquer dessus.</a:t>
            </a:r>
          </a:p>
        </p:txBody>
      </p:sp>
      <p:sp>
        <p:nvSpPr>
          <p:cNvPr id="12" name="Cercle : creux 11">
            <a:extLst>
              <a:ext uri="{FF2B5EF4-FFF2-40B4-BE49-F238E27FC236}">
                <a16:creationId xmlns:a16="http://schemas.microsoft.com/office/drawing/2014/main" id="{D0D16D46-25CD-4F05-9B6C-48A96F99FA87}"/>
              </a:ext>
            </a:extLst>
          </p:cNvPr>
          <p:cNvSpPr/>
          <p:nvPr/>
        </p:nvSpPr>
        <p:spPr>
          <a:xfrm>
            <a:off x="2917767" y="2540707"/>
            <a:ext cx="1429787" cy="738664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4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B2380D-4065-4D67-BC96-3A6D84AD3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44" y="1723694"/>
            <a:ext cx="8373310" cy="47188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6A7BE60-C2A7-4666-A4E3-21AB5624F867}"/>
              </a:ext>
            </a:extLst>
          </p:cNvPr>
          <p:cNvSpPr txBox="1"/>
          <p:nvPr/>
        </p:nvSpPr>
        <p:spPr>
          <a:xfrm>
            <a:off x="3393970" y="415481"/>
            <a:ext cx="5404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La liste de tous les programmes installés s’affiche.</a:t>
            </a:r>
          </a:p>
          <a:p>
            <a:pPr algn="ctr"/>
            <a:r>
              <a:rPr lang="fr-FR" dirty="0"/>
              <a:t>Utiliser l’ascenseur sur la droite ou la molette de la souris pour parcourir la liste et trouver le logiciel à supprimer.</a:t>
            </a:r>
          </a:p>
        </p:txBody>
      </p:sp>
      <p:sp>
        <p:nvSpPr>
          <p:cNvPr id="5" name="Cercle : creux 4">
            <a:extLst>
              <a:ext uri="{FF2B5EF4-FFF2-40B4-BE49-F238E27FC236}">
                <a16:creationId xmlns:a16="http://schemas.microsoft.com/office/drawing/2014/main" id="{32A1B4FB-8438-4CF5-A872-719F10C435B5}"/>
              </a:ext>
            </a:extLst>
          </p:cNvPr>
          <p:cNvSpPr/>
          <p:nvPr/>
        </p:nvSpPr>
        <p:spPr>
          <a:xfrm>
            <a:off x="9468197" y="2975957"/>
            <a:ext cx="1429787" cy="1409007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8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62C58B7-66AE-4516-AA77-656A6FFB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106" y="1729048"/>
            <a:ext cx="8389787" cy="47281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CBAF5BF-20B9-4993-B77A-1EE708D2D9A6}"/>
              </a:ext>
            </a:extLst>
          </p:cNvPr>
          <p:cNvSpPr txBox="1"/>
          <p:nvPr/>
        </p:nvSpPr>
        <p:spPr>
          <a:xfrm>
            <a:off x="2839984" y="698114"/>
            <a:ext cx="651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Une fois le logiciel trouvé, cliquer dessus pour le sélectionner,</a:t>
            </a:r>
          </a:p>
          <a:p>
            <a:pPr algn="ctr"/>
            <a:r>
              <a:rPr lang="fr-FR" dirty="0"/>
              <a:t>Puis cliquer sur le bouton « Désinstaller » en haut de la fenêtre.</a:t>
            </a:r>
          </a:p>
        </p:txBody>
      </p:sp>
      <p:sp>
        <p:nvSpPr>
          <p:cNvPr id="5" name="Cercle : creux 4">
            <a:extLst>
              <a:ext uri="{FF2B5EF4-FFF2-40B4-BE49-F238E27FC236}">
                <a16:creationId xmlns:a16="http://schemas.microsoft.com/office/drawing/2014/main" id="{100C1746-E74A-45A9-A5FE-CFBB3892C92D}"/>
              </a:ext>
            </a:extLst>
          </p:cNvPr>
          <p:cNvSpPr/>
          <p:nvPr/>
        </p:nvSpPr>
        <p:spPr>
          <a:xfrm>
            <a:off x="3025832" y="5566539"/>
            <a:ext cx="1429787" cy="738664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7E85A352-9700-4377-9675-04D93DC00A0A}"/>
              </a:ext>
            </a:extLst>
          </p:cNvPr>
          <p:cNvSpPr/>
          <p:nvPr/>
        </p:nvSpPr>
        <p:spPr>
          <a:xfrm>
            <a:off x="3873731" y="2798401"/>
            <a:ext cx="989215" cy="738664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C2CC03-BC90-4A2C-8718-CD32F6EB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8" y="1533260"/>
            <a:ext cx="4239217" cy="37914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BCA76C-97C2-444F-B089-FDC0F40AA45C}"/>
              </a:ext>
            </a:extLst>
          </p:cNvPr>
          <p:cNvSpPr txBox="1"/>
          <p:nvPr/>
        </p:nvSpPr>
        <p:spPr>
          <a:xfrm>
            <a:off x="5765041" y="3105833"/>
            <a:ext cx="559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Ouvrir le menu « Démarrer » en cliquant sur l’icône de fenêtre en bas à gauche de l’écran.</a:t>
            </a:r>
          </a:p>
        </p:txBody>
      </p:sp>
      <p:sp>
        <p:nvSpPr>
          <p:cNvPr id="9" name="Cercle : creux 8">
            <a:extLst>
              <a:ext uri="{FF2B5EF4-FFF2-40B4-BE49-F238E27FC236}">
                <a16:creationId xmlns:a16="http://schemas.microsoft.com/office/drawing/2014/main" id="{797398FF-C1F5-4B89-8522-30D4B6D847A0}"/>
              </a:ext>
            </a:extLst>
          </p:cNvPr>
          <p:cNvSpPr/>
          <p:nvPr/>
        </p:nvSpPr>
        <p:spPr>
          <a:xfrm>
            <a:off x="523703" y="4705004"/>
            <a:ext cx="964274" cy="964274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1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E51DBAD-360F-4FED-B6A8-44A5D5CC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6" y="0"/>
            <a:ext cx="5359400" cy="6858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A5A0D8D-9064-41DC-9EE5-D9DF180CFC06}"/>
              </a:ext>
            </a:extLst>
          </p:cNvPr>
          <p:cNvSpPr txBox="1"/>
          <p:nvPr/>
        </p:nvSpPr>
        <p:spPr>
          <a:xfrm>
            <a:off x="5765041" y="3105833"/>
            <a:ext cx="559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Écrire directement avec le clavier « Store »,</a:t>
            </a:r>
          </a:p>
          <a:p>
            <a:r>
              <a:rPr lang="fr-FR" dirty="0"/>
              <a:t>Dans les propositions devrait apparaître « Microsoft Store. »</a:t>
            </a:r>
          </a:p>
          <a:p>
            <a:r>
              <a:rPr lang="fr-FR" dirty="0"/>
              <a:t>Cliquer dessus</a:t>
            </a:r>
          </a:p>
        </p:txBody>
      </p:sp>
    </p:spTree>
    <p:extLst>
      <p:ext uri="{BB962C8B-B14F-4D97-AF65-F5344CB8AC3E}">
        <p14:creationId xmlns:p14="http://schemas.microsoft.com/office/powerpoint/2010/main" val="6950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015591-0197-4E2E-866A-612A2AC03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4" y="1573368"/>
            <a:ext cx="6885439" cy="37112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C77CB5-16BD-4F4F-B81D-985865CEC061}"/>
              </a:ext>
            </a:extLst>
          </p:cNvPr>
          <p:cNvSpPr txBox="1"/>
          <p:nvPr/>
        </p:nvSpPr>
        <p:spPr>
          <a:xfrm>
            <a:off x="7539644" y="3244334"/>
            <a:ext cx="381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Microsoft Store s’ouvre</a:t>
            </a:r>
          </a:p>
        </p:txBody>
      </p:sp>
    </p:spTree>
    <p:extLst>
      <p:ext uri="{BB962C8B-B14F-4D97-AF65-F5344CB8AC3E}">
        <p14:creationId xmlns:p14="http://schemas.microsoft.com/office/powerpoint/2010/main" val="329102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3A1371E-1F08-401A-BE45-D706B0747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422" y="1761968"/>
            <a:ext cx="8005156" cy="431479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1EA1DF6-3A16-4713-9DAE-61E7A5FFA8CA}"/>
              </a:ext>
            </a:extLst>
          </p:cNvPr>
          <p:cNvSpPr txBox="1"/>
          <p:nvPr/>
        </p:nvSpPr>
        <p:spPr>
          <a:xfrm>
            <a:off x="3393970" y="565110"/>
            <a:ext cx="540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dans la barre de recherche (en haut, au centre) et écrire le nom de l’application recherchée.</a:t>
            </a:r>
          </a:p>
          <a:p>
            <a:r>
              <a:rPr lang="fr-FR" dirty="0"/>
              <a:t>Par exemple, « Zoom »</a:t>
            </a:r>
          </a:p>
        </p:txBody>
      </p:sp>
      <p:sp>
        <p:nvSpPr>
          <p:cNvPr id="7" name="Cadre 6">
            <a:extLst>
              <a:ext uri="{FF2B5EF4-FFF2-40B4-BE49-F238E27FC236}">
                <a16:creationId xmlns:a16="http://schemas.microsoft.com/office/drawing/2014/main" id="{57AC6425-F9DB-414F-8B0A-77317AE7AF35}"/>
              </a:ext>
            </a:extLst>
          </p:cNvPr>
          <p:cNvSpPr/>
          <p:nvPr/>
        </p:nvSpPr>
        <p:spPr>
          <a:xfrm>
            <a:off x="3997036" y="1612339"/>
            <a:ext cx="4197926" cy="690746"/>
          </a:xfrm>
          <a:prstGeom prst="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5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191ABF-0B26-46DE-9E59-F2590440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891" y="1956202"/>
            <a:ext cx="7980218" cy="43013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60FF7E-30A3-4A66-B575-CF99EB047C61}"/>
              </a:ext>
            </a:extLst>
          </p:cNvPr>
          <p:cNvSpPr txBox="1"/>
          <p:nvPr/>
        </p:nvSpPr>
        <p:spPr>
          <a:xfrm>
            <a:off x="3393970" y="806179"/>
            <a:ext cx="540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Plusieurs résultats son proposés.</a:t>
            </a:r>
          </a:p>
          <a:p>
            <a:pPr algn="ctr"/>
            <a:r>
              <a:rPr lang="fr-FR" dirty="0"/>
              <a:t>Cliquer sur celui que l’on souhaite.</a:t>
            </a:r>
          </a:p>
        </p:txBody>
      </p:sp>
      <p:sp>
        <p:nvSpPr>
          <p:cNvPr id="5" name="Cercle : creux 4">
            <a:extLst>
              <a:ext uri="{FF2B5EF4-FFF2-40B4-BE49-F238E27FC236}">
                <a16:creationId xmlns:a16="http://schemas.microsoft.com/office/drawing/2014/main" id="{A986D7AE-36CB-4879-A7D0-6144DA1247F2}"/>
              </a:ext>
            </a:extLst>
          </p:cNvPr>
          <p:cNvSpPr/>
          <p:nvPr/>
        </p:nvSpPr>
        <p:spPr>
          <a:xfrm>
            <a:off x="2177936" y="3067395"/>
            <a:ext cx="2568632" cy="2568632"/>
          </a:xfrm>
          <a:prstGeom prst="donut">
            <a:avLst>
              <a:gd name="adj" fmla="val 457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2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051900-2445-475E-A449-23E907C86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508" y="1995053"/>
            <a:ext cx="7938983" cy="4279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438B653-7EFC-485D-AF1F-23A1F3BE9C08}"/>
              </a:ext>
            </a:extLst>
          </p:cNvPr>
          <p:cNvSpPr txBox="1"/>
          <p:nvPr/>
        </p:nvSpPr>
        <p:spPr>
          <a:xfrm>
            <a:off x="3393970" y="415481"/>
            <a:ext cx="54040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Voici la page de description d’une application.</a:t>
            </a:r>
          </a:p>
          <a:p>
            <a:pPr algn="ctr"/>
            <a:r>
              <a:rPr lang="fr-FR" dirty="0"/>
              <a:t>Noter la présence du bouton « Installer ». Cela signifie que l’application n’est pas encore installée, mais qu’on peut le faire gratuitement.</a:t>
            </a:r>
          </a:p>
          <a:p>
            <a:pPr algn="ctr"/>
            <a:r>
              <a:rPr lang="fr-FR" dirty="0"/>
              <a:t>Cliquer dessus, et attendre un peu. Voilà !</a:t>
            </a:r>
          </a:p>
        </p:txBody>
      </p:sp>
      <p:sp>
        <p:nvSpPr>
          <p:cNvPr id="5" name="Cercle : creux 4">
            <a:extLst>
              <a:ext uri="{FF2B5EF4-FFF2-40B4-BE49-F238E27FC236}">
                <a16:creationId xmlns:a16="http://schemas.microsoft.com/office/drawing/2014/main" id="{79CC2724-4F29-4558-86AE-2E8ED39BC22C}"/>
              </a:ext>
            </a:extLst>
          </p:cNvPr>
          <p:cNvSpPr/>
          <p:nvPr/>
        </p:nvSpPr>
        <p:spPr>
          <a:xfrm>
            <a:off x="2834642" y="4048298"/>
            <a:ext cx="1886987" cy="1105590"/>
          </a:xfrm>
          <a:prstGeom prst="donut">
            <a:avLst>
              <a:gd name="adj" fmla="val 1359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8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BEC99-8F79-4C1F-9196-738875C1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760"/>
            <a:ext cx="9144000" cy="1978284"/>
          </a:xfrm>
        </p:spPr>
        <p:txBody>
          <a:bodyPr/>
          <a:lstStyle/>
          <a:p>
            <a:r>
              <a:rPr lang="fr-FR" dirty="0"/>
              <a:t>Désinstaller un logiciel</a:t>
            </a:r>
          </a:p>
        </p:txBody>
      </p:sp>
    </p:spTree>
    <p:extLst>
      <p:ext uri="{BB962C8B-B14F-4D97-AF65-F5344CB8AC3E}">
        <p14:creationId xmlns:p14="http://schemas.microsoft.com/office/powerpoint/2010/main" val="406692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C2CC03-BC90-4A2C-8718-CD32F6EB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8" y="1533260"/>
            <a:ext cx="4239217" cy="379147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BCA76C-97C2-444F-B089-FDC0F40AA45C}"/>
              </a:ext>
            </a:extLst>
          </p:cNvPr>
          <p:cNvSpPr txBox="1"/>
          <p:nvPr/>
        </p:nvSpPr>
        <p:spPr>
          <a:xfrm>
            <a:off x="5765041" y="3105833"/>
            <a:ext cx="5590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Ouvrir le menu « Démarrer » en cliquant sur l’icône de fenêtre en bas à gauche de l’écran.</a:t>
            </a:r>
          </a:p>
        </p:txBody>
      </p:sp>
      <p:sp>
        <p:nvSpPr>
          <p:cNvPr id="9" name="Cercle : creux 8">
            <a:extLst>
              <a:ext uri="{FF2B5EF4-FFF2-40B4-BE49-F238E27FC236}">
                <a16:creationId xmlns:a16="http://schemas.microsoft.com/office/drawing/2014/main" id="{797398FF-C1F5-4B89-8522-30D4B6D847A0}"/>
              </a:ext>
            </a:extLst>
          </p:cNvPr>
          <p:cNvSpPr/>
          <p:nvPr/>
        </p:nvSpPr>
        <p:spPr>
          <a:xfrm>
            <a:off x="523703" y="4705004"/>
            <a:ext cx="964274" cy="964274"/>
          </a:xfrm>
          <a:prstGeom prst="donut">
            <a:avLst>
              <a:gd name="adj" fmla="val 126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8911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244</Words>
  <Application>Microsoft Office PowerPoint</Application>
  <PresentationFormat>Grand écran</PresentationFormat>
  <Paragraphs>23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Installer un logiciel avec le Microsoft Store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Désinstaller un logiciel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Installer un logiciel avec le Microsoft Store</dc:title>
  <dc:creator>CHALIER Yohan</dc:creator>
  <cp:lastModifiedBy>CHALIER Yohan</cp:lastModifiedBy>
  <cp:revision>1</cp:revision>
  <dcterms:created xsi:type="dcterms:W3CDTF">2022-01-28T10:31:22Z</dcterms:created>
  <dcterms:modified xsi:type="dcterms:W3CDTF">2022-01-28T10:48:58Z</dcterms:modified>
</cp:coreProperties>
</file>