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8" r:id="rId4"/>
    <p:sldId id="270" r:id="rId5"/>
    <p:sldId id="292" r:id="rId6"/>
    <p:sldId id="271" r:id="rId7"/>
    <p:sldId id="259" r:id="rId8"/>
    <p:sldId id="260" r:id="rId9"/>
    <p:sldId id="261" r:id="rId10"/>
    <p:sldId id="263" r:id="rId11"/>
    <p:sldId id="265" r:id="rId12"/>
    <p:sldId id="266" r:id="rId13"/>
    <p:sldId id="268" r:id="rId14"/>
    <p:sldId id="269" r:id="rId15"/>
    <p:sldId id="293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9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9EB6FBF-762B-4800-A3FF-B4A4E9B63400}">
          <p14:sldIdLst>
            <p14:sldId id="256"/>
            <p14:sldId id="291"/>
            <p14:sldId id="258"/>
            <p14:sldId id="270"/>
          </p14:sldIdLst>
        </p14:section>
        <p14:section name="Mise en forme" id="{8937E3DB-54F9-4443-B26D-D6319F0445D6}">
          <p14:sldIdLst>
            <p14:sldId id="292"/>
            <p14:sldId id="271"/>
            <p14:sldId id="259"/>
            <p14:sldId id="260"/>
            <p14:sldId id="261"/>
            <p14:sldId id="263"/>
            <p14:sldId id="265"/>
            <p14:sldId id="266"/>
            <p14:sldId id="268"/>
            <p14:sldId id="269"/>
          </p14:sldIdLst>
        </p14:section>
        <p14:section name="Insérer une image" id="{90F7E625-552C-4FCA-9F98-8FDDD16FE877}">
          <p14:sldIdLst>
            <p14:sldId id="293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</p14:sldIdLst>
        </p14:section>
        <p14:section name="Enregistrer et exporter" id="{40F4EE33-43FA-4695-A3A9-830F486C29DD}">
          <p14:sldIdLst>
            <p14:sldId id="29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LIER Yohan" userId="0bdd9f6b-c7ca-444b-a439-489e5a2497a7" providerId="ADAL" clId="{D9739EC2-7D83-4AF0-A1BA-26DF1B8DEF50}"/>
    <pc:docChg chg="modSld">
      <pc:chgData name="CHALIER Yohan" userId="0bdd9f6b-c7ca-444b-a439-489e5a2497a7" providerId="ADAL" clId="{D9739EC2-7D83-4AF0-A1BA-26DF1B8DEF50}" dt="2022-03-11T10:51:52.340" v="13" actId="20577"/>
      <pc:docMkLst>
        <pc:docMk/>
      </pc:docMkLst>
      <pc:sldChg chg="modSp mod">
        <pc:chgData name="CHALIER Yohan" userId="0bdd9f6b-c7ca-444b-a439-489e5a2497a7" providerId="ADAL" clId="{D9739EC2-7D83-4AF0-A1BA-26DF1B8DEF50}" dt="2022-03-11T10:51:52.340" v="13" actId="20577"/>
        <pc:sldMkLst>
          <pc:docMk/>
          <pc:sldMk cId="843024506" sldId="256"/>
        </pc:sldMkLst>
        <pc:spChg chg="mod">
          <ac:chgData name="CHALIER Yohan" userId="0bdd9f6b-c7ca-444b-a439-489e5a2497a7" providerId="ADAL" clId="{D9739EC2-7D83-4AF0-A1BA-26DF1B8DEF50}" dt="2022-03-11T10:51:52.340" v="13" actId="20577"/>
          <ac:spMkLst>
            <pc:docMk/>
            <pc:sldMk cId="843024506" sldId="256"/>
            <ac:spMk id="3" creationId="{1E4F7202-967C-42CB-A7F9-31DCF88E9D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26974-1528-429E-A558-EF253E97E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7FEFEB-3D74-4F94-AC2F-38DD3BEC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BD2B6E-621C-48C0-B289-18A4B124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B790AA-7166-444B-9489-31DEE8E2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D2D224-E96B-4881-A509-8B79AE82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0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A94B6-6E3D-4083-8F64-CC7FE8CA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979BC1-F084-4C8A-A8B6-B0CEAC104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EA2C2-412B-4E2E-AAAB-F620483C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3DCAA6-BEAA-4249-8B87-35661BA4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76D7E-EC56-4768-A2A8-C14CC8E7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9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69C95E-4FF6-4491-9C5F-05AF70F30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9A3CB4-0E19-436E-BF31-3E1C50E95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3CA3B-B249-4537-B2E0-45217D9C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76B33F-40D1-4DAC-88CB-ADB4EF13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36C65-F017-490F-B1D5-C7BA75FE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51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71DCA-E515-49A5-815D-436C1691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4B225-4538-4DAC-96EE-8D8A16DF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79974-7668-4ABE-B592-1A5AB65C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097C84-3703-479F-BF27-16D9656F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F2CB6A-63B9-4D65-A626-ECD1B88A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98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DFC5D-9BA7-4DC5-B315-042D87D8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7016B1-4E33-4B1C-9B5A-E032E545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244D4B-2DF4-4058-8FE0-D039BC86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1D2749-4BF8-46B6-942D-31D32CED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EACF6B-CB58-43D9-A71A-B6DD28EF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88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45BE7-7FA4-4289-A1F0-DA7F064D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E7ED6E-AA35-45A7-B3A3-B5D5A3D58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A46652-6103-43C2-84F7-8EAB5E97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9EEC34-3604-4FEE-B696-48C53FCB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BF2CF3-7D47-45B0-99B7-6FD30524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5D062D-D032-41DE-8054-6FA422AF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5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83C2E-378A-4563-B6BE-249B1EB3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AC0487-07C0-4EFF-81E8-D6EFFA54E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CE24C6-3CC9-419D-B0C0-90351CFE1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81E845-4828-43E6-B07C-72130EF0F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BF01A4-0F14-40C3-B6EE-D0045D922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805A5F-5688-4F22-8817-DB557ED6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0068E9-315C-4DC8-B203-60F78AC5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A53353-6846-470B-8D45-4170C247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DC7BC9-6BF3-4212-BC13-DEE15EEE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D7A501-EFCD-43D5-867D-EEDC8E78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6CB9E8-F460-4D6E-B5CE-ECAD1362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80273B-3B8D-4651-9457-32CDE77C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62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6B88EB-6B79-4F6D-8A9A-6E8AF5FF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BDC677-2D9D-41B6-8545-012A4135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38C7D-FDB3-4EE5-99A9-49808302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83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156CB-B1CB-4B2D-8AC2-3D0A6389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64CB61-37D9-4309-9601-EE9DB963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CB7E67-6D7B-4F57-A703-395C7EF43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69F8E6-90BF-466E-915E-39594972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78B01C-B60E-44FC-9C55-61ACADCC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3960A8-1D0B-44BE-9E28-C390DB13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52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D4E10-3E98-43B4-9655-D6F9D53D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F62519-5F97-4A66-83CB-5A2C094FB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81BA08-0435-4D74-A245-64BE60925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254FF9-2C55-49CF-B436-55120BEA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AE332B-AB3D-496B-8841-3877F34A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6B80DE-D83A-44F9-BF92-C47F61F9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56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4BFBB6-73E9-4661-9064-4A8E0C7A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434E7D-B7F3-4644-AC29-674048119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D16472-E976-49CD-9BE2-D59807964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68F9EC-D35F-4FAC-BF89-8FBFA144E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90B687-A0D2-448A-B9ED-18613EE66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82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telier-mediatheque.rlv.eu/hstatic/Memo_des_caracteres_speciaux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ciencespo.fr/ecole-doctorale/sites/sciencespo.fr.ecole-doctorale/files/CNRStypo.pdf" TargetMode="External"/><Relationship Id="rId4" Type="http://schemas.openxmlformats.org/officeDocument/2006/relationships/hyperlink" Target="https://atelier-mediatheque.rlv.eu/hstatic/Utiliser_le_clavier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4EAC9-5737-47F0-A73F-4B152671F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Rédiger une recette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4F7202-967C-42CB-A7F9-31DCF88E9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Avec Microsoft Word</a:t>
            </a:r>
          </a:p>
        </p:txBody>
      </p:sp>
    </p:spTree>
    <p:extLst>
      <p:ext uri="{BB962C8B-B14F-4D97-AF65-F5344CB8AC3E}">
        <p14:creationId xmlns:p14="http://schemas.microsoft.com/office/powerpoint/2010/main" val="84302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B62AB-CAB6-4AFE-8D0E-DCA09816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1.3. Mettre du texte en italique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0A3B6B-34C0-4344-82C5-2BF42D0BF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6013" y="1825625"/>
            <a:ext cx="4139974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6DB963F-A258-432E-8BC7-94785265F9F3}"/>
              </a:ext>
            </a:extLst>
          </p:cNvPr>
          <p:cNvSpPr txBox="1"/>
          <p:nvPr/>
        </p:nvSpPr>
        <p:spPr>
          <a:xfrm>
            <a:off x="2581276" y="3354963"/>
            <a:ext cx="17335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Sélectionner la ligne à styliser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442054-F0CF-4814-8C8D-F993ADCE8C04}"/>
              </a:ext>
            </a:extLst>
          </p:cNvPr>
          <p:cNvSpPr txBox="1"/>
          <p:nvPr/>
        </p:nvSpPr>
        <p:spPr>
          <a:xfrm>
            <a:off x="6524624" y="1825625"/>
            <a:ext cx="2562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Cliquer sur le bouton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69879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24228-B857-4817-A7F0-AD8E37CE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1.4. Utiliser une liste à puce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7950F5E-E9B5-41A9-93D6-EF9C4BE1C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516" y="1825625"/>
            <a:ext cx="5398967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E6033A2-AA47-4DEE-A009-5673887F9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358" y="3833507"/>
            <a:ext cx="2686425" cy="21910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BD1A34-1F72-46BB-A1A9-2B7BED0424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2" t="10306" r="5079" b="17557"/>
          <a:stretch/>
        </p:blipFill>
        <p:spPr>
          <a:xfrm>
            <a:off x="8496300" y="1297781"/>
            <a:ext cx="859632" cy="3504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B464DC4-8F16-4251-A4A8-2234E8B04426}"/>
              </a:ext>
            </a:extLst>
          </p:cNvPr>
          <p:cNvSpPr txBox="1"/>
          <p:nvPr/>
        </p:nvSpPr>
        <p:spPr>
          <a:xfrm>
            <a:off x="952501" y="3390701"/>
            <a:ext cx="337184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Sélectionner le texte concerné. Chaque ligne doit commencer le plus à gauche possible (sans espace).</a:t>
            </a: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74934510-FD1E-4C87-8BA0-048ADD8C8515}"/>
              </a:ext>
            </a:extLst>
          </p:cNvPr>
          <p:cNvSpPr/>
          <p:nvPr/>
        </p:nvSpPr>
        <p:spPr>
          <a:xfrm rot="1276015">
            <a:off x="8250769" y="1715635"/>
            <a:ext cx="140001" cy="503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536AC55-6377-4C0F-A3EC-740BE62E7F94}"/>
              </a:ext>
            </a:extLst>
          </p:cNvPr>
          <p:cNvSpPr txBox="1"/>
          <p:nvPr/>
        </p:nvSpPr>
        <p:spPr>
          <a:xfrm>
            <a:off x="7781926" y="483251"/>
            <a:ext cx="24440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Cliquer sur le bouton « liste » de son choix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FA4AC7-7DE9-4315-A72C-63A4BEC3B37E}"/>
              </a:ext>
            </a:extLst>
          </p:cNvPr>
          <p:cNvSpPr txBox="1"/>
          <p:nvPr/>
        </p:nvSpPr>
        <p:spPr>
          <a:xfrm>
            <a:off x="9355932" y="1320793"/>
            <a:ext cx="1606917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/>
              <a:t>Liste ordonnée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F58882-5C5C-420F-B741-01F79632BFB8}"/>
              </a:ext>
            </a:extLst>
          </p:cNvPr>
          <p:cNvSpPr txBox="1"/>
          <p:nvPr/>
        </p:nvSpPr>
        <p:spPr>
          <a:xfrm>
            <a:off x="6864036" y="1313122"/>
            <a:ext cx="1606917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/>
              <a:t>Liste non-ordonnée</a:t>
            </a:r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5422365C-32C6-4A7E-A076-C68C6D7BCF02}"/>
              </a:ext>
            </a:extLst>
          </p:cNvPr>
          <p:cNvSpPr/>
          <p:nvPr/>
        </p:nvSpPr>
        <p:spPr>
          <a:xfrm rot="10031461">
            <a:off x="9085078" y="1558806"/>
            <a:ext cx="126561" cy="21693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751A63A-461C-4FBB-B08A-1430FC007567}"/>
              </a:ext>
            </a:extLst>
          </p:cNvPr>
          <p:cNvSpPr txBox="1"/>
          <p:nvPr/>
        </p:nvSpPr>
        <p:spPr>
          <a:xfrm>
            <a:off x="9390768" y="2100956"/>
            <a:ext cx="244401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Pour plus de choix dans l’apparence de la liste, utiliser le petit menu en cliquant sur la flèche</a:t>
            </a:r>
          </a:p>
        </p:txBody>
      </p:sp>
    </p:spTree>
    <p:extLst>
      <p:ext uri="{BB962C8B-B14F-4D97-AF65-F5344CB8AC3E}">
        <p14:creationId xmlns:p14="http://schemas.microsoft.com/office/powerpoint/2010/main" val="126655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4E147-9948-4692-ABB9-99BF6038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1.4. Utiliser une liste à puce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8309870-F6A5-4322-84FA-BB2F469BE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516" y="1825625"/>
            <a:ext cx="5398967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6CDB79-6378-4FD6-9D7E-11A3810320E5}"/>
              </a:ext>
            </a:extLst>
          </p:cNvPr>
          <p:cNvSpPr txBox="1"/>
          <p:nvPr/>
        </p:nvSpPr>
        <p:spPr>
          <a:xfrm>
            <a:off x="1133476" y="2971600"/>
            <a:ext cx="28631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Voici le résultat. On peut toujours ajouter ou enlever des lignes maintenant que la liste est faite !</a:t>
            </a:r>
          </a:p>
        </p:txBody>
      </p:sp>
    </p:spTree>
    <p:extLst>
      <p:ext uri="{BB962C8B-B14F-4D97-AF65-F5344CB8AC3E}">
        <p14:creationId xmlns:p14="http://schemas.microsoft.com/office/powerpoint/2010/main" val="321799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3D05E-83B2-4601-8EF7-09BDA6FE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1.5. Justifier le texte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E7C54B0-1A15-4BBC-8812-633FC9E68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516" y="1825625"/>
            <a:ext cx="5398967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41EDAA1-3247-4ED2-9579-9A2CE9EF8FC5}"/>
              </a:ext>
            </a:extLst>
          </p:cNvPr>
          <p:cNvSpPr txBox="1"/>
          <p:nvPr/>
        </p:nvSpPr>
        <p:spPr>
          <a:xfrm>
            <a:off x="2371726" y="4943276"/>
            <a:ext cx="33718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Sélectionner le texte concerné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96FE5C-246F-4AA2-B370-269D5B02FC50}"/>
              </a:ext>
            </a:extLst>
          </p:cNvPr>
          <p:cNvSpPr txBox="1"/>
          <p:nvPr/>
        </p:nvSpPr>
        <p:spPr>
          <a:xfrm>
            <a:off x="7810501" y="1825625"/>
            <a:ext cx="34385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Cliquer sur le bouton « Justifié »</a:t>
            </a:r>
          </a:p>
        </p:txBody>
      </p:sp>
    </p:spTree>
    <p:extLst>
      <p:ext uri="{BB962C8B-B14F-4D97-AF65-F5344CB8AC3E}">
        <p14:creationId xmlns:p14="http://schemas.microsoft.com/office/powerpoint/2010/main" val="391714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85CD0616-0C04-416C-9CF5-B4DAFDBF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1.6. Espacer les paragraphes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A2A4065-64E8-411C-8262-E8B0A88F9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En sautant manuellement des lignes entre chaque paragraphe</a:t>
            </a:r>
          </a:p>
        </p:txBody>
      </p:sp>
      <p:pic>
        <p:nvPicPr>
          <p:cNvPr id="13" name="Espace réservé du contenu 6">
            <a:extLst>
              <a:ext uri="{FF2B5EF4-FFF2-40B4-BE49-F238E27FC236}">
                <a16:creationId xmlns:a16="http://schemas.microsoft.com/office/drawing/2014/main" id="{49CD8CAD-80B8-49C6-BFA5-74B9073CDF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2836" y="2505075"/>
            <a:ext cx="4571690" cy="3684588"/>
          </a:xfr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B14D61A-1300-4B7C-98D2-11FC24FFD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En utilisant l’outil « Augmenter l’espace entre les paragraphes » après avoir sélectionné les paragraphes</a:t>
            </a:r>
          </a:p>
        </p:txBody>
      </p:sp>
      <p:pic>
        <p:nvPicPr>
          <p:cNvPr id="14" name="Espace réservé du contenu 6">
            <a:extLst>
              <a:ext uri="{FF2B5EF4-FFF2-40B4-BE49-F238E27FC236}">
                <a16:creationId xmlns:a16="http://schemas.microsoft.com/office/drawing/2014/main" id="{8518CC85-A542-4304-A149-C7AE4878E4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77949" y="2505075"/>
            <a:ext cx="4571690" cy="3684588"/>
          </a:xfr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4995D51-2F3F-4732-B34C-C96798F1C1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22" t="22439" r="35676" b="33432"/>
          <a:stretch/>
        </p:blipFill>
        <p:spPr>
          <a:xfrm>
            <a:off x="11325381" y="2254468"/>
            <a:ext cx="335756" cy="340519"/>
          </a:xfrm>
          <a:prstGeom prst="rect">
            <a:avLst/>
          </a:prstGeom>
        </p:spPr>
      </p:pic>
      <p:sp>
        <p:nvSpPr>
          <p:cNvPr id="20" name="Cercle : creux 19">
            <a:extLst>
              <a:ext uri="{FF2B5EF4-FFF2-40B4-BE49-F238E27FC236}">
                <a16:creationId xmlns:a16="http://schemas.microsoft.com/office/drawing/2014/main" id="{5E4FE3B5-2580-4596-B4D6-D4194A1C8057}"/>
              </a:ext>
            </a:extLst>
          </p:cNvPr>
          <p:cNvSpPr/>
          <p:nvPr/>
        </p:nvSpPr>
        <p:spPr>
          <a:xfrm flipH="1" flipV="1">
            <a:off x="10867073" y="2791857"/>
            <a:ext cx="308770" cy="308770"/>
          </a:xfrm>
          <a:prstGeom prst="donut">
            <a:avLst>
              <a:gd name="adj" fmla="val 1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 : haut 20">
            <a:extLst>
              <a:ext uri="{FF2B5EF4-FFF2-40B4-BE49-F238E27FC236}">
                <a16:creationId xmlns:a16="http://schemas.microsoft.com/office/drawing/2014/main" id="{B48640D3-32D9-4C14-BF36-50E513DFD506}"/>
              </a:ext>
            </a:extLst>
          </p:cNvPr>
          <p:cNvSpPr/>
          <p:nvPr/>
        </p:nvSpPr>
        <p:spPr>
          <a:xfrm rot="2460068">
            <a:off x="11169182" y="2578926"/>
            <a:ext cx="114300" cy="261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09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5E9EE06-3C6F-41B8-86B6-3C675D5A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156311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BA217-484C-4E92-BFD7-E9923BD4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2.1. Rechercher une image</a:t>
            </a:r>
            <a:br>
              <a:rPr lang="fr-FR" dirty="0"/>
            </a:br>
            <a:r>
              <a:rPr lang="fr-FR" sz="3200" dirty="0"/>
              <a:t>Ouvrir le navigateur et faire une recherche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7739B47-F35E-444E-B81E-CA1A4D8C7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160" y="1825625"/>
            <a:ext cx="8049679" cy="4351338"/>
          </a:xfrm>
        </p:spPr>
      </p:pic>
    </p:spTree>
    <p:extLst>
      <p:ext uri="{BB962C8B-B14F-4D97-AF65-F5344CB8AC3E}">
        <p14:creationId xmlns:p14="http://schemas.microsoft.com/office/powerpoint/2010/main" val="53090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E4045-5AB6-4BF0-8147-89AB7729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2.1. Rechercher une image</a:t>
            </a:r>
            <a:br>
              <a:rPr lang="fr-FR" dirty="0"/>
            </a:br>
            <a:r>
              <a:rPr lang="fr-FR" sz="3200" dirty="0"/>
              <a:t>Dans la page de résultats, cliquer sur « Images »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F4A291-0388-418A-82B5-7BC958622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160" y="1825625"/>
            <a:ext cx="8049679" cy="4351338"/>
          </a:xfrm>
        </p:spPr>
      </p:pic>
      <p:sp>
        <p:nvSpPr>
          <p:cNvPr id="6" name="Cercle : creux 5">
            <a:extLst>
              <a:ext uri="{FF2B5EF4-FFF2-40B4-BE49-F238E27FC236}">
                <a16:creationId xmlns:a16="http://schemas.microsoft.com/office/drawing/2014/main" id="{A7E5B173-9A5E-4ABC-BAA6-EA453AB1EE08}"/>
              </a:ext>
            </a:extLst>
          </p:cNvPr>
          <p:cNvSpPr/>
          <p:nvPr/>
        </p:nvSpPr>
        <p:spPr>
          <a:xfrm flipH="1" flipV="1">
            <a:off x="3485198" y="2838450"/>
            <a:ext cx="610552" cy="309802"/>
          </a:xfrm>
          <a:prstGeom prst="donut">
            <a:avLst>
              <a:gd name="adj" fmla="val 1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E6C5417-9720-4EB7-98EF-AD70044C97A7}"/>
              </a:ext>
            </a:extLst>
          </p:cNvPr>
          <p:cNvGrpSpPr/>
          <p:nvPr/>
        </p:nvGrpSpPr>
        <p:grpSpPr>
          <a:xfrm>
            <a:off x="3901692" y="2993351"/>
            <a:ext cx="388116" cy="645638"/>
            <a:chOff x="4808765" y="3355656"/>
            <a:chExt cx="388116" cy="645638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C873C981-20B3-4022-B3CA-7B2EA12CB087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rc partiel 8">
              <a:extLst>
                <a:ext uri="{FF2B5EF4-FFF2-40B4-BE49-F238E27FC236}">
                  <a16:creationId xmlns:a16="http://schemas.microsoft.com/office/drawing/2014/main" id="{CB3E47FB-9FC4-42D7-A8D5-666FB132C52D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Arc partiel 9">
              <a:extLst>
                <a:ext uri="{FF2B5EF4-FFF2-40B4-BE49-F238E27FC236}">
                  <a16:creationId xmlns:a16="http://schemas.microsoft.com/office/drawing/2014/main" id="{3A820252-2467-49D7-B8F8-F3687094906D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89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4AD13-FFAC-46FE-942F-6716AC8B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2.1. Rechercher une image</a:t>
            </a:r>
            <a:br>
              <a:rPr lang="fr-FR" dirty="0"/>
            </a:br>
            <a:r>
              <a:rPr lang="fr-FR" sz="3200" dirty="0"/>
              <a:t>Parmi tous ces résultats, cliquer sur celui choisi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2FB2BD-3CCB-47C8-B81D-376F57968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160" y="1825625"/>
            <a:ext cx="8049679" cy="4351338"/>
          </a:xfrm>
        </p:spPr>
      </p:pic>
    </p:spTree>
    <p:extLst>
      <p:ext uri="{BB962C8B-B14F-4D97-AF65-F5344CB8AC3E}">
        <p14:creationId xmlns:p14="http://schemas.microsoft.com/office/powerpoint/2010/main" val="1750096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F4AA5-543C-4C97-A02D-CF2FC298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2.1. Rechercher une image</a:t>
            </a:r>
            <a:br>
              <a:rPr lang="fr-FR" dirty="0"/>
            </a:br>
            <a:r>
              <a:rPr lang="fr-FR" sz="3200" dirty="0"/>
              <a:t>L’image s’affiche en grand dans un panneau latéral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CA25E9-CD08-42AC-8BAE-0ACF77A3A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160" y="1825625"/>
            <a:ext cx="8049679" cy="4351338"/>
          </a:xfr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B86967F-DDD4-433B-AAC5-DD2F9922EEF4}"/>
              </a:ext>
            </a:extLst>
          </p:cNvPr>
          <p:cNvGrpSpPr/>
          <p:nvPr/>
        </p:nvGrpSpPr>
        <p:grpSpPr>
          <a:xfrm>
            <a:off x="3637573" y="3106181"/>
            <a:ext cx="388116" cy="645638"/>
            <a:chOff x="4808765" y="3355656"/>
            <a:chExt cx="388116" cy="645638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A76FD36-673D-4F55-96CE-48AE7E857C3D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Arc partiel 7">
              <a:extLst>
                <a:ext uri="{FF2B5EF4-FFF2-40B4-BE49-F238E27FC236}">
                  <a16:creationId xmlns:a16="http://schemas.microsoft.com/office/drawing/2014/main" id="{7734DE42-C1D1-4FBC-AE09-5D3EB984DED2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Arc partiel 8">
              <a:extLst>
                <a:ext uri="{FF2B5EF4-FFF2-40B4-BE49-F238E27FC236}">
                  <a16:creationId xmlns:a16="http://schemas.microsoft.com/office/drawing/2014/main" id="{210C6FEE-ABC4-4C14-A202-0133D7D1132F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19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417DC-AA97-4263-8476-314966AA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Ouvrir LibreOffice Writer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C3F3C5F-A1CF-44D3-8C25-97DED88FFF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6507"/>
          <a:stretch/>
        </p:blipFill>
        <p:spPr>
          <a:xfrm>
            <a:off x="965087" y="2068209"/>
            <a:ext cx="3676650" cy="3866167"/>
          </a:xfr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6F9D784-1CAE-4265-842B-45D6850354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3013" y="1825625"/>
            <a:ext cx="4139974" cy="4351338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28ABBD-D8D4-4CFA-96A6-B9198E10A3AC}"/>
              </a:ext>
            </a:extLst>
          </p:cNvPr>
          <p:cNvSpPr txBox="1"/>
          <p:nvPr/>
        </p:nvSpPr>
        <p:spPr>
          <a:xfrm>
            <a:off x="965087" y="5934376"/>
            <a:ext cx="413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le menu démarrer et écrire au clavier « LibreOffice Writer »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B35D8E5C-28F6-407A-8C5B-2BBEF32A7216}"/>
              </a:ext>
            </a:extLst>
          </p:cNvPr>
          <p:cNvSpPr/>
          <p:nvPr/>
        </p:nvSpPr>
        <p:spPr>
          <a:xfrm>
            <a:off x="5200650" y="3782217"/>
            <a:ext cx="9334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380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90BB2-95DB-45EB-927B-6369C22F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2.2. Enregistrer l’image</a:t>
            </a:r>
            <a:br>
              <a:rPr lang="fr-FR" dirty="0"/>
            </a:br>
            <a:r>
              <a:rPr lang="fr-FR" sz="3600" dirty="0"/>
              <a:t>Faire un clic droit et choisir « Enregistrer l’image sous…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3A125B1-7082-465B-A53C-497B3890E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160" y="1825625"/>
            <a:ext cx="8049679" cy="4351338"/>
          </a:xfrm>
        </p:spPr>
      </p:pic>
      <p:sp>
        <p:nvSpPr>
          <p:cNvPr id="10" name="Cadre 9">
            <a:extLst>
              <a:ext uri="{FF2B5EF4-FFF2-40B4-BE49-F238E27FC236}">
                <a16:creationId xmlns:a16="http://schemas.microsoft.com/office/drawing/2014/main" id="{E5E0B658-6D88-4136-903D-A0F102811018}"/>
              </a:ext>
            </a:extLst>
          </p:cNvPr>
          <p:cNvSpPr/>
          <p:nvPr/>
        </p:nvSpPr>
        <p:spPr>
          <a:xfrm>
            <a:off x="7356634" y="4932208"/>
            <a:ext cx="1585912" cy="304800"/>
          </a:xfrm>
          <a:prstGeom prst="frame">
            <a:avLst>
              <a:gd name="adj1" fmla="val 245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5A157B4-68C3-4B77-B3F0-B43A32D7D9D6}"/>
              </a:ext>
            </a:extLst>
          </p:cNvPr>
          <p:cNvGrpSpPr/>
          <p:nvPr/>
        </p:nvGrpSpPr>
        <p:grpSpPr>
          <a:xfrm>
            <a:off x="8748488" y="5049126"/>
            <a:ext cx="388116" cy="645638"/>
            <a:chOff x="4808765" y="3355656"/>
            <a:chExt cx="388116" cy="645638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E8AA5DF-5BA7-4F8E-A4E0-AEE1EA0FCD21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Arc partiel 7">
              <a:extLst>
                <a:ext uri="{FF2B5EF4-FFF2-40B4-BE49-F238E27FC236}">
                  <a16:creationId xmlns:a16="http://schemas.microsoft.com/office/drawing/2014/main" id="{EB6A5663-C735-46AE-8CA1-EF39C10BD8AF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Arc partiel 8">
              <a:extLst>
                <a:ext uri="{FF2B5EF4-FFF2-40B4-BE49-F238E27FC236}">
                  <a16:creationId xmlns:a16="http://schemas.microsoft.com/office/drawing/2014/main" id="{C3A21D73-EF03-4573-B77F-586AD3FEC46C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903AD62-8F1E-4783-9EEE-063A349CA29E}"/>
              </a:ext>
            </a:extLst>
          </p:cNvPr>
          <p:cNvGrpSpPr/>
          <p:nvPr/>
        </p:nvGrpSpPr>
        <p:grpSpPr>
          <a:xfrm>
            <a:off x="6968518" y="2887106"/>
            <a:ext cx="388116" cy="645638"/>
            <a:chOff x="1031286" y="3226913"/>
            <a:chExt cx="951724" cy="1583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24629FB7-7F11-411C-B055-17A7EC203801}"/>
                </a:ext>
              </a:extLst>
            </p:cNvPr>
            <p:cNvSpPr/>
            <p:nvPr/>
          </p:nvSpPr>
          <p:spPr>
            <a:xfrm>
              <a:off x="1031286" y="3273348"/>
              <a:ext cx="951723" cy="15367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Arc partiel 12">
              <a:extLst>
                <a:ext uri="{FF2B5EF4-FFF2-40B4-BE49-F238E27FC236}">
                  <a16:creationId xmlns:a16="http://schemas.microsoft.com/office/drawing/2014/main" id="{BB145BFE-4C69-4211-A28E-74CEE85B8FF5}"/>
                </a:ext>
              </a:extLst>
            </p:cNvPr>
            <p:cNvSpPr/>
            <p:nvPr/>
          </p:nvSpPr>
          <p:spPr>
            <a:xfrm>
              <a:off x="1031286" y="3226913"/>
              <a:ext cx="951723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Arc partiel 13">
              <a:extLst>
                <a:ext uri="{FF2B5EF4-FFF2-40B4-BE49-F238E27FC236}">
                  <a16:creationId xmlns:a16="http://schemas.microsoft.com/office/drawing/2014/main" id="{42EC6CE2-A5AF-4BB2-9052-046615D03BD3}"/>
                </a:ext>
              </a:extLst>
            </p:cNvPr>
            <p:cNvSpPr/>
            <p:nvPr/>
          </p:nvSpPr>
          <p:spPr>
            <a:xfrm flipH="1">
              <a:off x="1031286" y="3226913"/>
              <a:ext cx="951724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14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D8A1E-D912-4EBC-AE4F-A73F1573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2.2. Enregistrer l’image</a:t>
            </a:r>
            <a:br>
              <a:rPr lang="fr-FR" dirty="0"/>
            </a:br>
            <a:r>
              <a:rPr lang="fr-FR" sz="3200" dirty="0"/>
              <a:t>Enregistrer l’image sur l’ordinateur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85E321E-CE60-4D4D-B758-7FDE996D4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494" y="1825625"/>
            <a:ext cx="7723012" cy="43513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D958B01-AAEC-4382-89F8-9CFEA4FDD5C6}"/>
              </a:ext>
            </a:extLst>
          </p:cNvPr>
          <p:cNvSpPr txBox="1"/>
          <p:nvPr/>
        </p:nvSpPr>
        <p:spPr>
          <a:xfrm>
            <a:off x="4076701" y="5181400"/>
            <a:ext cx="23145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Lui donner un nom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12963A-DF33-4526-A625-0DC3F04FA6E7}"/>
              </a:ext>
            </a:extLst>
          </p:cNvPr>
          <p:cNvSpPr txBox="1"/>
          <p:nvPr/>
        </p:nvSpPr>
        <p:spPr>
          <a:xfrm>
            <a:off x="1762126" y="3362325"/>
            <a:ext cx="23145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1. Choisir le dossier d’enregistrement, ici « Téléchargements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DA1665-B74C-4109-8F4F-109E2AB673FB}"/>
              </a:ext>
            </a:extLst>
          </p:cNvPr>
          <p:cNvSpPr txBox="1"/>
          <p:nvPr/>
        </p:nvSpPr>
        <p:spPr>
          <a:xfrm>
            <a:off x="7359123" y="5366066"/>
            <a:ext cx="28955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Cliquer sur « Enregistrer »</a:t>
            </a:r>
          </a:p>
        </p:txBody>
      </p:sp>
    </p:spTree>
    <p:extLst>
      <p:ext uri="{BB962C8B-B14F-4D97-AF65-F5344CB8AC3E}">
        <p14:creationId xmlns:p14="http://schemas.microsoft.com/office/powerpoint/2010/main" val="629247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99B959-2687-40CA-BA0A-13695002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2.3. Insérer l’image</a:t>
            </a:r>
            <a:br>
              <a:rPr lang="fr-FR" dirty="0"/>
            </a:br>
            <a:r>
              <a:rPr lang="fr-FR" sz="3600" dirty="0"/>
              <a:t>Dans LibreOffice Writer, aller dans le menu « Insertion » et cliquer sur « Image… »</a:t>
            </a:r>
            <a:endParaRPr lang="fr-FR" dirty="0"/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26D14357-4B5A-476C-9B3A-9C37916BC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516" y="1825625"/>
            <a:ext cx="5398967" cy="4351338"/>
          </a:xfrm>
        </p:spPr>
      </p:pic>
    </p:spTree>
    <p:extLst>
      <p:ext uri="{BB962C8B-B14F-4D97-AF65-F5344CB8AC3E}">
        <p14:creationId xmlns:p14="http://schemas.microsoft.com/office/powerpoint/2010/main" val="316906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0C582-22A8-45A2-9E25-623A3960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2.3. Insérer l’image</a:t>
            </a:r>
            <a:br>
              <a:rPr lang="fr-FR" dirty="0"/>
            </a:br>
            <a:r>
              <a:rPr lang="fr-FR" sz="3200" dirty="0"/>
              <a:t>Choisir l’image dans l’explorateur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F87AD2C-202B-40FA-80C3-F6E66D0C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098" y="1825625"/>
            <a:ext cx="7363803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2E2D4C-AC93-4FCC-AC78-3C1BAE4F0DE2}"/>
              </a:ext>
            </a:extLst>
          </p:cNvPr>
          <p:cNvSpPr txBox="1"/>
          <p:nvPr/>
        </p:nvSpPr>
        <p:spPr>
          <a:xfrm>
            <a:off x="1181101" y="3714750"/>
            <a:ext cx="23145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1. Retrouver le dossier d’enregistrement, ici « Téléchargements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67FC74-B8D7-48A1-B8E7-D8279D6CDB61}"/>
              </a:ext>
            </a:extLst>
          </p:cNvPr>
          <p:cNvSpPr txBox="1"/>
          <p:nvPr/>
        </p:nvSpPr>
        <p:spPr>
          <a:xfrm>
            <a:off x="5010152" y="2967335"/>
            <a:ext cx="24383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2. Sélectionner l’image en cliquant dessus</a:t>
            </a:r>
          </a:p>
          <a:p>
            <a:pPr algn="ctr"/>
            <a:r>
              <a:rPr lang="fr-FR" dirty="0"/>
              <a:t>(un clic gauche)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0C08A8-B0BB-4D72-B37B-7EB1E5E49CDD}"/>
              </a:ext>
            </a:extLst>
          </p:cNvPr>
          <p:cNvSpPr txBox="1"/>
          <p:nvPr/>
        </p:nvSpPr>
        <p:spPr>
          <a:xfrm>
            <a:off x="7448550" y="5272088"/>
            <a:ext cx="2438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3. Cliquer sur « Ouvrir »</a:t>
            </a:r>
          </a:p>
        </p:txBody>
      </p:sp>
    </p:spTree>
    <p:extLst>
      <p:ext uri="{BB962C8B-B14F-4D97-AF65-F5344CB8AC3E}">
        <p14:creationId xmlns:p14="http://schemas.microsoft.com/office/powerpoint/2010/main" val="3706346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05467-0C66-4465-8531-60E06D31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2.4. Redimensionner l’image</a:t>
            </a:r>
            <a:br>
              <a:rPr lang="fr-FR" dirty="0"/>
            </a:br>
            <a:r>
              <a:rPr lang="fr-FR" sz="3200" dirty="0"/>
              <a:t>Déplacer les coins de l’image pour la réduire</a:t>
            </a:r>
            <a:endParaRPr lang="fr-FR" dirty="0"/>
          </a:p>
        </p:txBody>
      </p:sp>
      <p:pic>
        <p:nvPicPr>
          <p:cNvPr id="12" name="Espace réservé du contenu 6">
            <a:extLst>
              <a:ext uri="{FF2B5EF4-FFF2-40B4-BE49-F238E27FC236}">
                <a16:creationId xmlns:a16="http://schemas.microsoft.com/office/drawing/2014/main" id="{9C5D039C-9AD8-4B1F-B58A-1A497A2654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13219"/>
            <a:ext cx="5181600" cy="4176149"/>
          </a:xfrm>
        </p:spPr>
      </p:pic>
      <p:pic>
        <p:nvPicPr>
          <p:cNvPr id="13" name="Espace réservé du contenu 4">
            <a:extLst>
              <a:ext uri="{FF2B5EF4-FFF2-40B4-BE49-F238E27FC236}">
                <a16:creationId xmlns:a16="http://schemas.microsoft.com/office/drawing/2014/main" id="{7703AFFC-E874-4647-9495-0FBBE87DBA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13219"/>
            <a:ext cx="5181600" cy="4176149"/>
          </a:xfr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BC63678D-5270-4131-B6D0-CE27E1E0B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7714" y="2895601"/>
            <a:ext cx="380999" cy="38099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28D7893-919F-4BFB-AAEE-9BE91076D36B}"/>
              </a:ext>
            </a:extLst>
          </p:cNvPr>
          <p:cNvSpPr txBox="1"/>
          <p:nvPr/>
        </p:nvSpPr>
        <p:spPr>
          <a:xfrm>
            <a:off x="3857627" y="3343768"/>
            <a:ext cx="216217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Lorsque l’on peut redimensionner l’image, le curseur prend la forme d’une petite flèche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3897537-CBF1-4A7B-9BCC-BA85F3A660D8}"/>
              </a:ext>
            </a:extLst>
          </p:cNvPr>
          <p:cNvSpPr txBox="1"/>
          <p:nvPr/>
        </p:nvSpPr>
        <p:spPr>
          <a:xfrm>
            <a:off x="6810377" y="5111570"/>
            <a:ext cx="220979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Les pointillés bleus affichent la taille de l’image après l’avoir redimensionnée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31EE75AE-9C7B-4725-8CAD-2C6E344C2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4839" y="4001293"/>
            <a:ext cx="380999" cy="380999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A05F588B-DBE4-453A-8C4E-15A4481EDA6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5039" y="2951002"/>
            <a:ext cx="380999" cy="380999"/>
          </a:xfrm>
          <a:prstGeom prst="rect">
            <a:avLst/>
          </a:prstGeom>
        </p:spPr>
      </p:pic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242C3ED1-2E19-4BDC-998E-B0763CE47A34}"/>
              </a:ext>
            </a:extLst>
          </p:cNvPr>
          <p:cNvSpPr/>
          <p:nvPr/>
        </p:nvSpPr>
        <p:spPr>
          <a:xfrm rot="3358692">
            <a:off x="9162578" y="3036808"/>
            <a:ext cx="240254" cy="1519989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F193FEA-CB0A-4018-92D1-7773757FE9AA}"/>
              </a:ext>
            </a:extLst>
          </p:cNvPr>
          <p:cNvGrpSpPr/>
          <p:nvPr/>
        </p:nvGrpSpPr>
        <p:grpSpPr>
          <a:xfrm>
            <a:off x="9979820" y="3181157"/>
            <a:ext cx="388116" cy="645638"/>
            <a:chOff x="4808765" y="3355656"/>
            <a:chExt cx="388116" cy="645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EDB8009C-E99A-4716-A239-7F3F2D7F6A46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Arc partiel 24">
              <a:extLst>
                <a:ext uri="{FF2B5EF4-FFF2-40B4-BE49-F238E27FC236}">
                  <a16:creationId xmlns:a16="http://schemas.microsoft.com/office/drawing/2014/main" id="{9EC7F8E6-C75D-4B07-99DF-8A1668C2B736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" name="Arc partiel 25">
              <a:extLst>
                <a:ext uri="{FF2B5EF4-FFF2-40B4-BE49-F238E27FC236}">
                  <a16:creationId xmlns:a16="http://schemas.microsoft.com/office/drawing/2014/main" id="{6D8E1269-6D25-4AE7-8109-617F381A61CD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15AF99A7-923A-4E05-BA7C-DB64FAC39CE3}"/>
              </a:ext>
            </a:extLst>
          </p:cNvPr>
          <p:cNvSpPr txBox="1"/>
          <p:nvPr/>
        </p:nvSpPr>
        <p:spPr>
          <a:xfrm>
            <a:off x="9714311" y="3917653"/>
            <a:ext cx="20002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Maintenir le clic gauche enfoncé et déplacer la souris</a:t>
            </a:r>
          </a:p>
        </p:txBody>
      </p:sp>
    </p:spTree>
    <p:extLst>
      <p:ext uri="{BB962C8B-B14F-4D97-AF65-F5344CB8AC3E}">
        <p14:creationId xmlns:p14="http://schemas.microsoft.com/office/powerpoint/2010/main" val="3503143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2EEC3-EE4E-42C7-AD90-1193B62B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2.5. Déplacer l’image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F7598D1-29A8-45B8-AE0D-A133E9B15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516" y="1825625"/>
            <a:ext cx="5398967" cy="4351338"/>
          </a:xfr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8D1C1D40-EACF-4E4A-8E5D-24F90899E2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5462" y="5005387"/>
            <a:ext cx="490538" cy="490538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5665D0D6-34D2-4A17-A3D4-BB3C1767C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2712" y="3510756"/>
            <a:ext cx="490538" cy="4905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957F72-0CE9-4D96-97AE-B207DA6A28FE}"/>
              </a:ext>
            </a:extLst>
          </p:cNvPr>
          <p:cNvSpPr txBox="1"/>
          <p:nvPr/>
        </p:nvSpPr>
        <p:spPr>
          <a:xfrm>
            <a:off x="6707981" y="5298281"/>
            <a:ext cx="236219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Lorsque l’on peut déplacer l’image, le curseur prend la forme d’une petite croix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FE71DE47-FCAE-4634-AC56-4D1E159111EA}"/>
              </a:ext>
            </a:extLst>
          </p:cNvPr>
          <p:cNvSpPr/>
          <p:nvPr/>
        </p:nvSpPr>
        <p:spPr>
          <a:xfrm rot="12187042">
            <a:off x="6190465" y="3870964"/>
            <a:ext cx="197754" cy="1346394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98C8E06-083C-416C-BBA1-A65C88F8494F}"/>
              </a:ext>
            </a:extLst>
          </p:cNvPr>
          <p:cNvGrpSpPr/>
          <p:nvPr/>
        </p:nvGrpSpPr>
        <p:grpSpPr>
          <a:xfrm>
            <a:off x="6207932" y="5250656"/>
            <a:ext cx="388116" cy="645638"/>
            <a:chOff x="4808765" y="3355656"/>
            <a:chExt cx="388116" cy="645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44D4F8C6-1689-4B96-88D8-8DF8759E2944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Arc partiel 12">
              <a:extLst>
                <a:ext uri="{FF2B5EF4-FFF2-40B4-BE49-F238E27FC236}">
                  <a16:creationId xmlns:a16="http://schemas.microsoft.com/office/drawing/2014/main" id="{2EC9B556-0625-4FF1-B947-85F129587464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Arc partiel 13">
              <a:extLst>
                <a:ext uri="{FF2B5EF4-FFF2-40B4-BE49-F238E27FC236}">
                  <a16:creationId xmlns:a16="http://schemas.microsoft.com/office/drawing/2014/main" id="{E68DC237-BE52-4785-9D6A-3D3D20AA089B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45D57C95-2185-447C-AACA-8A49ADB48F41}"/>
              </a:ext>
            </a:extLst>
          </p:cNvPr>
          <p:cNvSpPr txBox="1"/>
          <p:nvPr/>
        </p:nvSpPr>
        <p:spPr>
          <a:xfrm>
            <a:off x="3995781" y="3751262"/>
            <a:ext cx="20002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Maintenir le clic gauche enfoncé et déplacer la souris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9C1407A-5FB7-4E0B-AE96-22FB0E469ADB}"/>
              </a:ext>
            </a:extLst>
          </p:cNvPr>
          <p:cNvSpPr txBox="1"/>
          <p:nvPr/>
        </p:nvSpPr>
        <p:spPr>
          <a:xfrm>
            <a:off x="7372352" y="2647355"/>
            <a:ext cx="22097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Les pointillés bleus affichent la zone d’arrivée de l’image</a:t>
            </a:r>
          </a:p>
        </p:txBody>
      </p:sp>
    </p:spTree>
    <p:extLst>
      <p:ext uri="{BB962C8B-B14F-4D97-AF65-F5344CB8AC3E}">
        <p14:creationId xmlns:p14="http://schemas.microsoft.com/office/powerpoint/2010/main" val="1370927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9104A-8CFA-4713-B101-9E98E226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2.5. Déplacer l’image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D4D3E2A-54D0-4852-A2D5-24DB4A9D7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516" y="1825625"/>
            <a:ext cx="5398967" cy="4351338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D2EA2E-0FD9-46AB-A3BE-476BFB573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2" t="21964" r="7404" b="29733"/>
          <a:stretch/>
        </p:blipFill>
        <p:spPr>
          <a:xfrm>
            <a:off x="1153954" y="2596991"/>
            <a:ext cx="1888331" cy="34051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20E2B1F-7171-4E94-82AE-6C1740410AFE}"/>
              </a:ext>
            </a:extLst>
          </p:cNvPr>
          <p:cNvSpPr txBox="1"/>
          <p:nvPr/>
        </p:nvSpPr>
        <p:spPr>
          <a:xfrm>
            <a:off x="1013460" y="3120450"/>
            <a:ext cx="2162173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Si l’intégration de l’image dans le texte n’est pas très belle, modifier les options d’habillage. Choisir par exemple « Parallèle » ou « Carré », après avoir sélectionné l’image.</a:t>
            </a:r>
          </a:p>
        </p:txBody>
      </p:sp>
    </p:spTree>
    <p:extLst>
      <p:ext uri="{BB962C8B-B14F-4D97-AF65-F5344CB8AC3E}">
        <p14:creationId xmlns:p14="http://schemas.microsoft.com/office/powerpoint/2010/main" val="149018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F6DADEF-3D49-42E2-B582-A96CCCD1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Enregistrer et exporter</a:t>
            </a:r>
          </a:p>
        </p:txBody>
      </p:sp>
    </p:spTree>
    <p:extLst>
      <p:ext uri="{BB962C8B-B14F-4D97-AF65-F5344CB8AC3E}">
        <p14:creationId xmlns:p14="http://schemas.microsoft.com/office/powerpoint/2010/main" val="3458201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62CEA-C797-4761-B465-702722F7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3.1. Enregistrer le document éditable</a:t>
            </a:r>
            <a:br>
              <a:rPr lang="fr-FR" dirty="0"/>
            </a:br>
            <a:r>
              <a:rPr lang="fr-FR" sz="3200" dirty="0"/>
              <a:t>Aller dans le menu « Fichier » et choisir « Enregistrer »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A12060F-97E7-4190-B4A3-B918F43BF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516" y="1825625"/>
            <a:ext cx="5398967" cy="4351338"/>
          </a:xfrm>
        </p:spPr>
      </p:pic>
    </p:spTree>
    <p:extLst>
      <p:ext uri="{BB962C8B-B14F-4D97-AF65-F5344CB8AC3E}">
        <p14:creationId xmlns:p14="http://schemas.microsoft.com/office/powerpoint/2010/main" val="319629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92923-C3F8-449B-88BC-60EBA3A9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3.1. Enregistrer</a:t>
            </a:r>
            <a:br>
              <a:rPr lang="fr-FR" dirty="0"/>
            </a:br>
            <a:r>
              <a:rPr lang="fr-FR" sz="3200" dirty="0"/>
              <a:t>Choisir un emplacement et un nom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16777A-20E4-42E9-9096-B11C74C8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739" y="1825625"/>
            <a:ext cx="5880522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1EDF19-1B06-445A-A54E-E9B6C0F7B258}"/>
              </a:ext>
            </a:extLst>
          </p:cNvPr>
          <p:cNvSpPr txBox="1"/>
          <p:nvPr/>
        </p:nvSpPr>
        <p:spPr>
          <a:xfrm>
            <a:off x="4152901" y="4096414"/>
            <a:ext cx="23145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Lui donner un nom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D43AF5-2D30-42C0-8E3F-0DE75673C8DA}"/>
              </a:ext>
            </a:extLst>
          </p:cNvPr>
          <p:cNvSpPr txBox="1"/>
          <p:nvPr/>
        </p:nvSpPr>
        <p:spPr>
          <a:xfrm>
            <a:off x="2428876" y="2200532"/>
            <a:ext cx="23145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1. Choisir le dossier d’enregistrement, ici « Documents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98D7C5-8566-47B5-B920-FA40C04A71C4}"/>
              </a:ext>
            </a:extLst>
          </p:cNvPr>
          <p:cNvSpPr txBox="1"/>
          <p:nvPr/>
        </p:nvSpPr>
        <p:spPr>
          <a:xfrm>
            <a:off x="6467476" y="5438298"/>
            <a:ext cx="28955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Cliquer sur « Enregistrer »</a:t>
            </a:r>
          </a:p>
        </p:txBody>
      </p:sp>
    </p:spTree>
    <p:extLst>
      <p:ext uri="{BB962C8B-B14F-4D97-AF65-F5344CB8AC3E}">
        <p14:creationId xmlns:p14="http://schemas.microsoft.com/office/powerpoint/2010/main" val="254045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831B7-CE18-4082-8169-17DA9338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le texte de la recette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AD7C97C-F626-45B2-8F91-055DD770DA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9013" y="1825625"/>
            <a:ext cx="4139974" cy="4351338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65314D-B60C-40D9-ADAD-80D1D21D2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Quelques liens utiles :</a:t>
            </a:r>
            <a:endParaRPr lang="fr-FR" dirty="0">
              <a:hlinkClick r:id="rId3"/>
            </a:endParaRPr>
          </a:p>
          <a:p>
            <a:r>
              <a:rPr lang="fr-FR" dirty="0">
                <a:hlinkClick r:id="rId4"/>
              </a:rPr>
              <a:t>Utiliser le clavier</a:t>
            </a:r>
            <a:endParaRPr lang="fr-FR" dirty="0">
              <a:hlinkClick r:id="rId3"/>
            </a:endParaRPr>
          </a:p>
          <a:p>
            <a:r>
              <a:rPr lang="fr-FR" dirty="0">
                <a:hlinkClick r:id="rId3"/>
              </a:rPr>
              <a:t>Mémo des caractères spéciaux</a:t>
            </a:r>
            <a:endParaRPr lang="fr-FR" dirty="0"/>
          </a:p>
          <a:p>
            <a:r>
              <a:rPr lang="fr-FR" dirty="0">
                <a:hlinkClick r:id="rId5"/>
              </a:rPr>
              <a:t>Les règles de typographie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827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59BF9-F5CE-499F-B63F-25CFB17C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3.1. Voici le document enregistré 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10CAC48-3101-4065-92C4-95E2E54AE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066" y="1825625"/>
            <a:ext cx="7551868" cy="4351338"/>
          </a:xfrm>
        </p:spPr>
      </p:pic>
      <p:sp>
        <p:nvSpPr>
          <p:cNvPr id="6" name="Cercle : creux 5">
            <a:extLst>
              <a:ext uri="{FF2B5EF4-FFF2-40B4-BE49-F238E27FC236}">
                <a16:creationId xmlns:a16="http://schemas.microsoft.com/office/drawing/2014/main" id="{EE86BFB9-7552-43A5-A320-990581CE9073}"/>
              </a:ext>
            </a:extLst>
          </p:cNvPr>
          <p:cNvSpPr/>
          <p:nvPr/>
        </p:nvSpPr>
        <p:spPr>
          <a:xfrm flipH="1" flipV="1">
            <a:off x="8224784" y="2752725"/>
            <a:ext cx="1383298" cy="1352550"/>
          </a:xfrm>
          <a:prstGeom prst="donut">
            <a:avLst>
              <a:gd name="adj" fmla="val 1005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61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57BBC-C2FB-4F90-ACB0-FDC1C8E0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3.2. Exporter le document en PDF</a:t>
            </a:r>
            <a:br>
              <a:rPr lang="fr-FR" dirty="0"/>
            </a:br>
            <a:r>
              <a:rPr lang="fr-FR" sz="3200" dirty="0"/>
              <a:t>Cliquer sur le bouton « Export direct au format PDF »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3DB2E47-8CD3-43F9-AE9E-F01F366E9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516" y="1825625"/>
            <a:ext cx="5398967" cy="4351338"/>
          </a:xfrm>
        </p:spPr>
      </p:pic>
      <p:sp>
        <p:nvSpPr>
          <p:cNvPr id="6" name="Cercle : creux 5">
            <a:extLst>
              <a:ext uri="{FF2B5EF4-FFF2-40B4-BE49-F238E27FC236}">
                <a16:creationId xmlns:a16="http://schemas.microsoft.com/office/drawing/2014/main" id="{EDA3A53B-6FA1-4AC9-836A-15128EA8A5F3}"/>
              </a:ext>
            </a:extLst>
          </p:cNvPr>
          <p:cNvSpPr/>
          <p:nvPr/>
        </p:nvSpPr>
        <p:spPr>
          <a:xfrm>
            <a:off x="3911477" y="1990725"/>
            <a:ext cx="389662" cy="381000"/>
          </a:xfrm>
          <a:prstGeom prst="donut">
            <a:avLst>
              <a:gd name="adj" fmla="val 1497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7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9D6C5-E9E1-4F5A-9B86-B7611DEA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3.2. Exporter le document en PDF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152D79-256A-47B8-B1A4-713BAC4AA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550" y="1825625"/>
            <a:ext cx="7622899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4F7C75A-5F44-472B-96CD-D646F6EDAB77}"/>
              </a:ext>
            </a:extLst>
          </p:cNvPr>
          <p:cNvSpPr txBox="1"/>
          <p:nvPr/>
        </p:nvSpPr>
        <p:spPr>
          <a:xfrm>
            <a:off x="3257551" y="4810789"/>
            <a:ext cx="23145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Lui donner un nom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4E8444-BF5C-4D56-98F8-481D8F562857}"/>
              </a:ext>
            </a:extLst>
          </p:cNvPr>
          <p:cNvSpPr txBox="1"/>
          <p:nvPr/>
        </p:nvSpPr>
        <p:spPr>
          <a:xfrm>
            <a:off x="1127262" y="2591057"/>
            <a:ext cx="23145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1. Choisir le dossier d’enregistrement, ici « Documents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3CA908-9D15-4E36-885D-245B39B07D64}"/>
              </a:ext>
            </a:extLst>
          </p:cNvPr>
          <p:cNvSpPr txBox="1"/>
          <p:nvPr/>
        </p:nvSpPr>
        <p:spPr>
          <a:xfrm>
            <a:off x="7105651" y="5333523"/>
            <a:ext cx="28955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Cliquer sur « Enregistrer »</a:t>
            </a:r>
          </a:p>
        </p:txBody>
      </p:sp>
    </p:spTree>
    <p:extLst>
      <p:ext uri="{BB962C8B-B14F-4D97-AF65-F5344CB8AC3E}">
        <p14:creationId xmlns:p14="http://schemas.microsoft.com/office/powerpoint/2010/main" val="3270104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D0328-5488-493C-84AA-091558ED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3.2. Voici le document exporté 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044C5C2-450C-4EE8-8E5A-E17177ECD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066" y="1825625"/>
            <a:ext cx="7551868" cy="4351338"/>
          </a:xfrm>
        </p:spPr>
      </p:pic>
      <p:sp>
        <p:nvSpPr>
          <p:cNvPr id="6" name="Cercle : creux 5">
            <a:extLst>
              <a:ext uri="{FF2B5EF4-FFF2-40B4-BE49-F238E27FC236}">
                <a16:creationId xmlns:a16="http://schemas.microsoft.com/office/drawing/2014/main" id="{BB909715-2A1D-48D4-821D-7DB1D4B72677}"/>
              </a:ext>
            </a:extLst>
          </p:cNvPr>
          <p:cNvSpPr/>
          <p:nvPr/>
        </p:nvSpPr>
        <p:spPr>
          <a:xfrm flipH="1" flipV="1">
            <a:off x="3519434" y="3429000"/>
            <a:ext cx="1383298" cy="1352550"/>
          </a:xfrm>
          <a:prstGeom prst="donut">
            <a:avLst>
              <a:gd name="adj" fmla="val 1005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9FB47-938A-4F1C-9F5C-86C00136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Corriger les fautes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D45A587-8344-424B-90BB-F46C99678E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fautes d’orthographe sont signalées par une petite vague rouge sous le mot concerné.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On peut soit corriger soi-même la faute, ou faire clic-droit sur le mot pour utiliser une suggestion de correction, en cliquant gauche dessus.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BFCC3EA4-83B7-4937-B695-189F57BAB5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303" t="53922" r="22831" b="5144"/>
          <a:stretch/>
        </p:blipFill>
        <p:spPr>
          <a:xfrm>
            <a:off x="6172200" y="2524205"/>
            <a:ext cx="5181600" cy="2954178"/>
          </a:xfrm>
        </p:spPr>
      </p:pic>
    </p:spTree>
    <p:extLst>
      <p:ext uri="{BB962C8B-B14F-4D97-AF65-F5344CB8AC3E}">
        <p14:creationId xmlns:p14="http://schemas.microsoft.com/office/powerpoint/2010/main" val="52739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60B1456-9598-43A4-90C5-634EE38C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Mise en forme</a:t>
            </a:r>
          </a:p>
        </p:txBody>
      </p:sp>
    </p:spTree>
    <p:extLst>
      <p:ext uri="{BB962C8B-B14F-4D97-AF65-F5344CB8AC3E}">
        <p14:creationId xmlns:p14="http://schemas.microsoft.com/office/powerpoint/2010/main" val="404370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BC2A1-4A4C-47EB-A94D-35291981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 Mettre en forme manuellement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B495CEA-A176-44E6-8262-F6B783EB7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8" t="4071" r="487" b="8746"/>
          <a:stretch/>
        </p:blipFill>
        <p:spPr>
          <a:xfrm>
            <a:off x="3156346" y="3258740"/>
            <a:ext cx="5879308" cy="340519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ADAB80-9732-4B16-8E23-5D576D4F13D9}"/>
              </a:ext>
            </a:extLst>
          </p:cNvPr>
          <p:cNvSpPr txBox="1"/>
          <p:nvPr/>
        </p:nvSpPr>
        <p:spPr>
          <a:xfrm>
            <a:off x="3156346" y="2058411"/>
            <a:ext cx="174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Changer la police</a:t>
            </a:r>
          </a:p>
          <a:p>
            <a:pPr algn="ctr"/>
            <a:r>
              <a:rPr lang="fr-FR" dirty="0"/>
              <a:t>(l’apparence des caractères)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DE8E28-BF2F-4E97-BC7F-BED3CF8C6FB2}"/>
              </a:ext>
            </a:extLst>
          </p:cNvPr>
          <p:cNvSpPr txBox="1"/>
          <p:nvPr/>
        </p:nvSpPr>
        <p:spPr>
          <a:xfrm>
            <a:off x="4695824" y="3599259"/>
            <a:ext cx="100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Changer la taille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03F420-30E0-4E2D-B53C-E9705D9A8B46}"/>
              </a:ext>
            </a:extLst>
          </p:cNvPr>
          <p:cNvSpPr txBox="1"/>
          <p:nvPr/>
        </p:nvSpPr>
        <p:spPr>
          <a:xfrm>
            <a:off x="5260974" y="2903815"/>
            <a:ext cx="100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Gras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5E478C-2BDC-461B-A27B-B07FF61CAE92}"/>
              </a:ext>
            </a:extLst>
          </p:cNvPr>
          <p:cNvSpPr txBox="1"/>
          <p:nvPr/>
        </p:nvSpPr>
        <p:spPr>
          <a:xfrm>
            <a:off x="5591174" y="3599259"/>
            <a:ext cx="100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Italique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22DB69-8594-4A62-A4DD-90F833E3BD5A}"/>
              </a:ext>
            </a:extLst>
          </p:cNvPr>
          <p:cNvSpPr txBox="1"/>
          <p:nvPr/>
        </p:nvSpPr>
        <p:spPr>
          <a:xfrm>
            <a:off x="6095802" y="2652367"/>
            <a:ext cx="65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Souligné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FC170B1-9453-4ECC-94B7-D971A8041374}"/>
              </a:ext>
            </a:extLst>
          </p:cNvPr>
          <p:cNvSpPr txBox="1"/>
          <p:nvPr/>
        </p:nvSpPr>
        <p:spPr>
          <a:xfrm>
            <a:off x="6370439" y="3591756"/>
            <a:ext cx="100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trike="sngStrike" dirty="0"/>
              <a:t>Barré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06D55D6-66AE-47E4-B7C9-0C83B3548FF0}"/>
              </a:ext>
            </a:extLst>
          </p:cNvPr>
          <p:cNvSpPr txBox="1"/>
          <p:nvPr/>
        </p:nvSpPr>
        <p:spPr>
          <a:xfrm>
            <a:off x="6667500" y="288940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Exposant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1F5B16-78B1-4B80-89A5-B1B164A59D3D}"/>
              </a:ext>
            </a:extLst>
          </p:cNvPr>
          <p:cNvSpPr txBox="1"/>
          <p:nvPr/>
        </p:nvSpPr>
        <p:spPr>
          <a:xfrm>
            <a:off x="7029449" y="3599259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Indice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D9F52C-DDDA-4BE3-A0E1-58036EF6F551}"/>
              </a:ext>
            </a:extLst>
          </p:cNvPr>
          <p:cNvSpPr txBox="1"/>
          <p:nvPr/>
        </p:nvSpPr>
        <p:spPr>
          <a:xfrm>
            <a:off x="7753350" y="2672624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Couleur du texte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7DDE648-F41B-4D4A-8D38-D366497BA602}"/>
              </a:ext>
            </a:extLst>
          </p:cNvPr>
          <p:cNvSpPr txBox="1"/>
          <p:nvPr/>
        </p:nvSpPr>
        <p:spPr>
          <a:xfrm>
            <a:off x="8045054" y="358190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FFFF00"/>
                </a:highlight>
              </a:rPr>
              <a:t>Couleur de</a:t>
            </a:r>
          </a:p>
          <a:p>
            <a:pPr algn="ctr"/>
            <a:r>
              <a:rPr lang="fr-FR" dirty="0">
                <a:highlight>
                  <a:srgbClr val="FFFF00"/>
                </a:highlight>
              </a:rPr>
              <a:t>surlignage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CF2B505-4151-47D5-9D12-4F2021B8D588}"/>
              </a:ext>
            </a:extLst>
          </p:cNvPr>
          <p:cNvSpPr txBox="1"/>
          <p:nvPr/>
        </p:nvSpPr>
        <p:spPr>
          <a:xfrm>
            <a:off x="838200" y="4702967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Sélectionner le texte à mettre en forme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Changer une option de cette barre d’outil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r>
              <a:rPr lang="fr-FR" dirty="0"/>
              <a:t>Toutes ces modifications, et bien plus encore, sont accessibles via le menu « </a:t>
            </a:r>
            <a:r>
              <a:rPr lang="fr-FR" b="1" dirty="0"/>
              <a:t>Format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76288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26A28-4B13-41B0-BEDE-9902B3C9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1.2. Utiliser des styles prédéfinis</a:t>
            </a:r>
            <a:br>
              <a:rPr lang="fr-FR" dirty="0"/>
            </a:br>
            <a:r>
              <a:rPr lang="fr-FR" sz="3200" dirty="0"/>
              <a:t>Le style « Titre principal »</a:t>
            </a:r>
            <a:endParaRPr lang="fr-FR" dirty="0"/>
          </a:p>
        </p:txBody>
      </p:sp>
      <p:pic>
        <p:nvPicPr>
          <p:cNvPr id="15" name="Espace réservé du contenu 4">
            <a:extLst>
              <a:ext uri="{FF2B5EF4-FFF2-40B4-BE49-F238E27FC236}">
                <a16:creationId xmlns:a16="http://schemas.microsoft.com/office/drawing/2014/main" id="{1D6BAC35-F674-4E9B-AD60-2A1DB9673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3013" y="1825625"/>
            <a:ext cx="4139974" cy="4351338"/>
          </a:xfrm>
        </p:spPr>
      </p:pic>
      <p:pic>
        <p:nvPicPr>
          <p:cNvPr id="16" name="Espace réservé du contenu 4">
            <a:extLst>
              <a:ext uri="{FF2B5EF4-FFF2-40B4-BE49-F238E27FC236}">
                <a16:creationId xmlns:a16="http://schemas.microsoft.com/office/drawing/2014/main" id="{0FB00890-2579-4EE1-8623-7549D76011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9013" y="1825625"/>
            <a:ext cx="4139974" cy="4351338"/>
          </a:xfr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1D9BCDB-7588-4D3B-B256-613D133FAEC2}"/>
              </a:ext>
            </a:extLst>
          </p:cNvPr>
          <p:cNvSpPr txBox="1"/>
          <p:nvPr/>
        </p:nvSpPr>
        <p:spPr>
          <a:xfrm>
            <a:off x="2962276" y="2782669"/>
            <a:ext cx="3028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Cliquer (gauche) pour placer le curseur dans le titre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A8C764B0-2779-412A-AC9C-1D0437DE0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4707" y="2953434"/>
            <a:ext cx="66675" cy="1524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C8CACD8-18ED-4CEC-AFB3-6D67BD4B4A76}"/>
              </a:ext>
            </a:extLst>
          </p:cNvPr>
          <p:cNvSpPr txBox="1"/>
          <p:nvPr/>
        </p:nvSpPr>
        <p:spPr>
          <a:xfrm>
            <a:off x="6200774" y="1590347"/>
            <a:ext cx="30995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Cliquer sur la liste déroulante des « formatages »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D1A162A-C673-4C39-9241-B9409BCD090E}"/>
              </a:ext>
            </a:extLst>
          </p:cNvPr>
          <p:cNvSpPr txBox="1"/>
          <p:nvPr/>
        </p:nvSpPr>
        <p:spPr>
          <a:xfrm>
            <a:off x="7911387" y="2815569"/>
            <a:ext cx="30995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Cliquer sur « Titre principal »</a:t>
            </a:r>
          </a:p>
        </p:txBody>
      </p:sp>
    </p:spTree>
    <p:extLst>
      <p:ext uri="{BB962C8B-B14F-4D97-AF65-F5344CB8AC3E}">
        <p14:creationId xmlns:p14="http://schemas.microsoft.com/office/powerpoint/2010/main" val="370500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AFF40AB-96E8-4396-BCCA-835370AA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1.2. Utiliser des styles prédéfinis</a:t>
            </a:r>
            <a:br>
              <a:rPr lang="fr-FR" dirty="0"/>
            </a:br>
            <a:r>
              <a:rPr lang="fr-FR" sz="3200" dirty="0"/>
              <a:t>Le style « Titre principal »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724EADFE-79A7-4B25-9E94-1BD54DE994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dirty="0"/>
              <a:t>Le formatage par défaut change la police, augmente la taille à 28, met le texte en gras et au centre.</a:t>
            </a:r>
          </a:p>
        </p:txBody>
      </p:sp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92B62609-CCAB-4809-9B62-87BAB8E4C6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9013" y="1825625"/>
            <a:ext cx="4139974" cy="4351338"/>
          </a:xfrm>
        </p:spPr>
      </p:pic>
    </p:spTree>
    <p:extLst>
      <p:ext uri="{BB962C8B-B14F-4D97-AF65-F5344CB8AC3E}">
        <p14:creationId xmlns:p14="http://schemas.microsoft.com/office/powerpoint/2010/main" val="257264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2CDD4-C06C-44C5-A728-67D82314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1.2. Utiliser des styles prédéfinis</a:t>
            </a:r>
            <a:br>
              <a:rPr lang="fr-FR" dirty="0"/>
            </a:br>
            <a:r>
              <a:rPr lang="fr-FR" sz="3200" dirty="0"/>
              <a:t>Le style « Titre 1 »</a:t>
            </a:r>
            <a:endParaRPr lang="fr-FR" dirty="0"/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9C9DDB9C-4F76-4836-BDF1-EED3D3F4C7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9013" y="1825625"/>
            <a:ext cx="4139974" cy="4351338"/>
          </a:xfrm>
        </p:spPr>
      </p:pic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6B6C1A7A-028B-4DC0-9E5A-E488BAA2AA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3013" y="1825625"/>
            <a:ext cx="4139974" cy="4351338"/>
          </a:xfrm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935BC8DB-FB09-46AD-8682-135BA13D50E6}"/>
              </a:ext>
            </a:extLst>
          </p:cNvPr>
          <p:cNvSpPr/>
          <p:nvPr/>
        </p:nvSpPr>
        <p:spPr>
          <a:xfrm>
            <a:off x="5629275" y="3782219"/>
            <a:ext cx="9334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E077D8A-EB9B-4977-8D00-525F33AE955C}"/>
              </a:ext>
            </a:extLst>
          </p:cNvPr>
          <p:cNvSpPr txBox="1"/>
          <p:nvPr/>
        </p:nvSpPr>
        <p:spPr>
          <a:xfrm>
            <a:off x="4329113" y="2614116"/>
            <a:ext cx="35337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Faire la même chose pour les titres « Ingrédients » et « Préparation »,</a:t>
            </a:r>
          </a:p>
          <a:p>
            <a:r>
              <a:rPr lang="fr-FR" dirty="0"/>
              <a:t>en choisissant le style « Titre 1 ».</a:t>
            </a:r>
          </a:p>
        </p:txBody>
      </p:sp>
    </p:spTree>
    <p:extLst>
      <p:ext uri="{BB962C8B-B14F-4D97-AF65-F5344CB8AC3E}">
        <p14:creationId xmlns:p14="http://schemas.microsoft.com/office/powerpoint/2010/main" val="29870821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854</Words>
  <Application>Microsoft Office PowerPoint</Application>
  <PresentationFormat>Grand écran</PresentationFormat>
  <Paragraphs>96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Thème Office</vt:lpstr>
      <vt:lpstr>Rédiger une recette</vt:lpstr>
      <vt:lpstr>Ouvrir LibreOffice Writer</vt:lpstr>
      <vt:lpstr>Saisir le texte de la recette</vt:lpstr>
      <vt:lpstr>Corriger les fautes</vt:lpstr>
      <vt:lpstr>1. Mise en forme</vt:lpstr>
      <vt:lpstr>1.1. Mettre en forme manuellement</vt:lpstr>
      <vt:lpstr>1.2. Utiliser des styles prédéfinis Le style « Titre principal »</vt:lpstr>
      <vt:lpstr>1.2. Utiliser des styles prédéfinis Le style « Titre principal »</vt:lpstr>
      <vt:lpstr>1.2. Utiliser des styles prédéfinis Le style « Titre 1 »</vt:lpstr>
      <vt:lpstr>1.3. Mettre du texte en italique</vt:lpstr>
      <vt:lpstr>1.4. Utiliser une liste à puce</vt:lpstr>
      <vt:lpstr>1.4. Utiliser une liste à puce</vt:lpstr>
      <vt:lpstr>1.5. Justifier le texte</vt:lpstr>
      <vt:lpstr>1.6. Espacer les paragraphes</vt:lpstr>
      <vt:lpstr>2. Insérer une image</vt:lpstr>
      <vt:lpstr>2.1. Rechercher une image Ouvrir le navigateur et faire une recherche</vt:lpstr>
      <vt:lpstr>2.1. Rechercher une image Dans la page de résultats, cliquer sur « Images »</vt:lpstr>
      <vt:lpstr>2.1. Rechercher une image Parmi tous ces résultats, cliquer sur celui choisi</vt:lpstr>
      <vt:lpstr>2.1. Rechercher une image L’image s’affiche en grand dans un panneau latéral</vt:lpstr>
      <vt:lpstr>2.2. Enregistrer l’image Faire un clic droit et choisir « Enregistrer l’image sous… »</vt:lpstr>
      <vt:lpstr>2.2. Enregistrer l’image Enregistrer l’image sur l’ordinateur</vt:lpstr>
      <vt:lpstr>2.3. Insérer l’image Dans LibreOffice Writer, aller dans le menu « Insertion » et cliquer sur « Image… »</vt:lpstr>
      <vt:lpstr>2.3. Insérer l’image Choisir l’image dans l’explorateur</vt:lpstr>
      <vt:lpstr>2.4. Redimensionner l’image Déplacer les coins de l’image pour la réduire</vt:lpstr>
      <vt:lpstr>2.5. Déplacer l’image</vt:lpstr>
      <vt:lpstr>2.5. Déplacer l’image</vt:lpstr>
      <vt:lpstr>3. Enregistrer et exporter</vt:lpstr>
      <vt:lpstr>3.1. Enregistrer le document éditable Aller dans le menu « Fichier » et choisir « Enregistrer »</vt:lpstr>
      <vt:lpstr>3.1. Enregistrer Choisir un emplacement et un nom</vt:lpstr>
      <vt:lpstr>3.1. Voici le document enregistré !</vt:lpstr>
      <vt:lpstr>3.2. Exporter le document en PDF Cliquer sur le bouton « Export direct au format PDF »</vt:lpstr>
      <vt:lpstr>3.2. Exporter le document en PDF</vt:lpstr>
      <vt:lpstr>3.2. Voici le document exporté !</vt:lpstr>
    </vt:vector>
  </TitlesOfParts>
  <Company>RLV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Rédiger une recette</dc:title>
  <dc:creator>CHALIER Yohan</dc:creator>
  <cp:lastModifiedBy>CHALIER Yohan</cp:lastModifiedBy>
  <cp:revision>1</cp:revision>
  <dcterms:created xsi:type="dcterms:W3CDTF">2022-03-11T08:48:21Z</dcterms:created>
  <dcterms:modified xsi:type="dcterms:W3CDTF">2022-03-11T10:51:58Z</dcterms:modified>
</cp:coreProperties>
</file>