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CFEF5-B60A-4C76-926F-CD830E5DF3E8}" v="7" dt="2022-03-26T09:08:53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LIER Yohan" userId="0bdd9f6b-c7ca-444b-a439-489e5a2497a7" providerId="ADAL" clId="{ED6CFEF5-B60A-4C76-926F-CD830E5DF3E8}"/>
    <pc:docChg chg="undo custSel addSld delSld modSld">
      <pc:chgData name="CHALIER Yohan" userId="0bdd9f6b-c7ca-444b-a439-489e5a2497a7" providerId="ADAL" clId="{ED6CFEF5-B60A-4C76-926F-CD830E5DF3E8}" dt="2022-03-26T09:09:50.272" v="390" actId="47"/>
      <pc:docMkLst>
        <pc:docMk/>
      </pc:docMkLst>
      <pc:sldChg chg="addSp delSp modSp mod">
        <pc:chgData name="CHALIER Yohan" userId="0bdd9f6b-c7ca-444b-a439-489e5a2497a7" providerId="ADAL" clId="{ED6CFEF5-B60A-4C76-926F-CD830E5DF3E8}" dt="2022-03-26T09:05:08.531" v="23" actId="1076"/>
        <pc:sldMkLst>
          <pc:docMk/>
          <pc:sldMk cId="3581183844" sldId="256"/>
        </pc:sldMkLst>
        <pc:spChg chg="mod">
          <ac:chgData name="CHALIER Yohan" userId="0bdd9f6b-c7ca-444b-a439-489e5a2497a7" providerId="ADAL" clId="{ED6CFEF5-B60A-4C76-926F-CD830E5DF3E8}" dt="2022-03-26T09:04:42.871" v="19" actId="20577"/>
          <ac:spMkLst>
            <pc:docMk/>
            <pc:sldMk cId="3581183844" sldId="256"/>
            <ac:spMk id="3" creationId="{D0D0C089-BD44-495A-916B-93D112B67119}"/>
          </ac:spMkLst>
        </pc:spChg>
        <pc:picChg chg="del">
          <ac:chgData name="CHALIER Yohan" userId="0bdd9f6b-c7ca-444b-a439-489e5a2497a7" providerId="ADAL" clId="{ED6CFEF5-B60A-4C76-926F-CD830E5DF3E8}" dt="2022-03-26T09:04:44.559" v="20" actId="478"/>
          <ac:picMkLst>
            <pc:docMk/>
            <pc:sldMk cId="3581183844" sldId="256"/>
            <ac:picMk id="7" creationId="{CB9CCE72-4522-4E24-B862-02E3D3ECEE88}"/>
          </ac:picMkLst>
        </pc:picChg>
        <pc:picChg chg="add mod">
          <ac:chgData name="CHALIER Yohan" userId="0bdd9f6b-c7ca-444b-a439-489e5a2497a7" providerId="ADAL" clId="{ED6CFEF5-B60A-4C76-926F-CD830E5DF3E8}" dt="2022-03-26T09:05:08.531" v="23" actId="1076"/>
          <ac:picMkLst>
            <pc:docMk/>
            <pc:sldMk cId="3581183844" sldId="256"/>
            <ac:picMk id="9" creationId="{3E463EDC-EE3F-48AD-A8B7-733CE8955EAA}"/>
          </ac:picMkLst>
        </pc:picChg>
      </pc:sldChg>
      <pc:sldChg chg="addSp delSp modSp mod">
        <pc:chgData name="CHALIER Yohan" userId="0bdd9f6b-c7ca-444b-a439-489e5a2497a7" providerId="ADAL" clId="{ED6CFEF5-B60A-4C76-926F-CD830E5DF3E8}" dt="2022-03-26T09:06:31.117" v="59" actId="1036"/>
        <pc:sldMkLst>
          <pc:docMk/>
          <pc:sldMk cId="25036411" sldId="258"/>
        </pc:sldMkLst>
        <pc:spChg chg="mod ord">
          <ac:chgData name="CHALIER Yohan" userId="0bdd9f6b-c7ca-444b-a439-489e5a2497a7" providerId="ADAL" clId="{ED6CFEF5-B60A-4C76-926F-CD830E5DF3E8}" dt="2022-03-26T09:06:31.117" v="59" actId="1036"/>
          <ac:spMkLst>
            <pc:docMk/>
            <pc:sldMk cId="25036411" sldId="258"/>
            <ac:spMk id="6" creationId="{5C816950-B968-4829-9986-B040893F52B7}"/>
          </ac:spMkLst>
        </pc:spChg>
        <pc:spChg chg="add del mod">
          <ac:chgData name="CHALIER Yohan" userId="0bdd9f6b-c7ca-444b-a439-489e5a2497a7" providerId="ADAL" clId="{ED6CFEF5-B60A-4C76-926F-CD830E5DF3E8}" dt="2022-03-26T09:06:24.964" v="54" actId="22"/>
          <ac:spMkLst>
            <pc:docMk/>
            <pc:sldMk cId="25036411" sldId="258"/>
            <ac:spMk id="12" creationId="{1D3E9D30-1664-473B-90F8-E889FF5C01BA}"/>
          </ac:spMkLst>
        </pc:spChg>
        <pc:picChg chg="del">
          <ac:chgData name="CHALIER Yohan" userId="0bdd9f6b-c7ca-444b-a439-489e5a2497a7" providerId="ADAL" clId="{ED6CFEF5-B60A-4C76-926F-CD830E5DF3E8}" dt="2022-03-26T09:06:23.498" v="53" actId="478"/>
          <ac:picMkLst>
            <pc:docMk/>
            <pc:sldMk cId="25036411" sldId="258"/>
            <ac:picMk id="10" creationId="{90283889-4721-4AAD-9135-5F639957DE48}"/>
          </ac:picMkLst>
        </pc:picChg>
        <pc:picChg chg="add mod ord">
          <ac:chgData name="CHALIER Yohan" userId="0bdd9f6b-c7ca-444b-a439-489e5a2497a7" providerId="ADAL" clId="{ED6CFEF5-B60A-4C76-926F-CD830E5DF3E8}" dt="2022-03-26T09:06:24.964" v="54" actId="22"/>
          <ac:picMkLst>
            <pc:docMk/>
            <pc:sldMk cId="25036411" sldId="258"/>
            <ac:picMk id="14" creationId="{E78F552D-19B5-432E-B9E9-66EB5942616B}"/>
          </ac:picMkLst>
        </pc:picChg>
      </pc:sldChg>
      <pc:sldChg chg="addSp delSp modSp mod">
        <pc:chgData name="CHALIER Yohan" userId="0bdd9f6b-c7ca-444b-a439-489e5a2497a7" providerId="ADAL" clId="{ED6CFEF5-B60A-4C76-926F-CD830E5DF3E8}" dt="2022-03-26T09:06:07.762" v="52" actId="1037"/>
        <pc:sldMkLst>
          <pc:docMk/>
          <pc:sldMk cId="620137251" sldId="263"/>
        </pc:sldMkLst>
        <pc:spChg chg="add del mod">
          <ac:chgData name="CHALIER Yohan" userId="0bdd9f6b-c7ca-444b-a439-489e5a2497a7" providerId="ADAL" clId="{ED6CFEF5-B60A-4C76-926F-CD830E5DF3E8}" dt="2022-03-26T09:05:28.334" v="25" actId="22"/>
          <ac:spMkLst>
            <pc:docMk/>
            <pc:sldMk cId="620137251" sldId="263"/>
            <ac:spMk id="10" creationId="{BB34E261-18FE-4BBF-B41C-D4DF5EF61EE1}"/>
          </ac:spMkLst>
        </pc:spChg>
        <pc:spChg chg="add mod">
          <ac:chgData name="CHALIER Yohan" userId="0bdd9f6b-c7ca-444b-a439-489e5a2497a7" providerId="ADAL" clId="{ED6CFEF5-B60A-4C76-926F-CD830E5DF3E8}" dt="2022-03-26T09:06:07.762" v="52" actId="1037"/>
          <ac:spMkLst>
            <pc:docMk/>
            <pc:sldMk cId="620137251" sldId="263"/>
            <ac:spMk id="17" creationId="{33932C13-02FC-4737-A458-8024686BC4C3}"/>
          </ac:spMkLst>
        </pc:spChg>
        <pc:picChg chg="del">
          <ac:chgData name="CHALIER Yohan" userId="0bdd9f6b-c7ca-444b-a439-489e5a2497a7" providerId="ADAL" clId="{ED6CFEF5-B60A-4C76-926F-CD830E5DF3E8}" dt="2022-03-26T09:05:26.512" v="24" actId="478"/>
          <ac:picMkLst>
            <pc:docMk/>
            <pc:sldMk cId="620137251" sldId="263"/>
            <ac:picMk id="5" creationId="{42905579-5B9E-47BA-AE67-85EB057B59C7}"/>
          </ac:picMkLst>
        </pc:picChg>
        <pc:picChg chg="del">
          <ac:chgData name="CHALIER Yohan" userId="0bdd9f6b-c7ca-444b-a439-489e5a2497a7" providerId="ADAL" clId="{ED6CFEF5-B60A-4C76-926F-CD830E5DF3E8}" dt="2022-03-26T09:05:48.253" v="33" actId="478"/>
          <ac:picMkLst>
            <pc:docMk/>
            <pc:sldMk cId="620137251" sldId="263"/>
            <ac:picMk id="7" creationId="{CC48AE1F-AAD3-4887-AAFA-A6ABF3AB163D}"/>
          </ac:picMkLst>
        </pc:picChg>
        <pc:picChg chg="add mod ord">
          <ac:chgData name="CHALIER Yohan" userId="0bdd9f6b-c7ca-444b-a439-489e5a2497a7" providerId="ADAL" clId="{ED6CFEF5-B60A-4C76-926F-CD830E5DF3E8}" dt="2022-03-26T09:05:28.334" v="25" actId="22"/>
          <ac:picMkLst>
            <pc:docMk/>
            <pc:sldMk cId="620137251" sldId="263"/>
            <ac:picMk id="12" creationId="{8AD9A7BE-FB36-450A-AB14-EBC9C42346CF}"/>
          </ac:picMkLst>
        </pc:picChg>
        <pc:picChg chg="add del">
          <ac:chgData name="CHALIER Yohan" userId="0bdd9f6b-c7ca-444b-a439-489e5a2497a7" providerId="ADAL" clId="{ED6CFEF5-B60A-4C76-926F-CD830E5DF3E8}" dt="2022-03-26T09:05:31.257" v="27" actId="22"/>
          <ac:picMkLst>
            <pc:docMk/>
            <pc:sldMk cId="620137251" sldId="263"/>
            <ac:picMk id="14" creationId="{D6D2AF7E-D06F-410C-AA84-8B9666171DA2}"/>
          </ac:picMkLst>
        </pc:picChg>
        <pc:picChg chg="add mod modCrop">
          <ac:chgData name="CHALIER Yohan" userId="0bdd9f6b-c7ca-444b-a439-489e5a2497a7" providerId="ADAL" clId="{ED6CFEF5-B60A-4C76-926F-CD830E5DF3E8}" dt="2022-03-26T09:05:52.496" v="36" actId="1076"/>
          <ac:picMkLst>
            <pc:docMk/>
            <pc:sldMk cId="620137251" sldId="263"/>
            <ac:picMk id="16" creationId="{D54A44A3-F553-412B-BB21-1C2EED58BFD8}"/>
          </ac:picMkLst>
        </pc:picChg>
      </pc:sldChg>
      <pc:sldChg chg="del">
        <pc:chgData name="CHALIER Yohan" userId="0bdd9f6b-c7ca-444b-a439-489e5a2497a7" providerId="ADAL" clId="{ED6CFEF5-B60A-4C76-926F-CD830E5DF3E8}" dt="2022-03-26T09:08:42.518" v="323" actId="47"/>
        <pc:sldMkLst>
          <pc:docMk/>
          <pc:sldMk cId="969898882" sldId="264"/>
        </pc:sldMkLst>
      </pc:sldChg>
      <pc:sldChg chg="del">
        <pc:chgData name="CHALIER Yohan" userId="0bdd9f6b-c7ca-444b-a439-489e5a2497a7" providerId="ADAL" clId="{ED6CFEF5-B60A-4C76-926F-CD830E5DF3E8}" dt="2022-03-26T09:08:43.320" v="324" actId="47"/>
        <pc:sldMkLst>
          <pc:docMk/>
          <pc:sldMk cId="3254686781" sldId="265"/>
        </pc:sldMkLst>
      </pc:sldChg>
      <pc:sldChg chg="del">
        <pc:chgData name="CHALIER Yohan" userId="0bdd9f6b-c7ca-444b-a439-489e5a2497a7" providerId="ADAL" clId="{ED6CFEF5-B60A-4C76-926F-CD830E5DF3E8}" dt="2022-03-26T09:08:44.068" v="325" actId="47"/>
        <pc:sldMkLst>
          <pc:docMk/>
          <pc:sldMk cId="740659603" sldId="266"/>
        </pc:sldMkLst>
      </pc:sldChg>
      <pc:sldChg chg="delSp del mod">
        <pc:chgData name="CHALIER Yohan" userId="0bdd9f6b-c7ca-444b-a439-489e5a2497a7" providerId="ADAL" clId="{ED6CFEF5-B60A-4C76-926F-CD830E5DF3E8}" dt="2022-03-26T09:09:50.272" v="390" actId="47"/>
        <pc:sldMkLst>
          <pc:docMk/>
          <pc:sldMk cId="2642765695" sldId="267"/>
        </pc:sldMkLst>
        <pc:spChg chg="del">
          <ac:chgData name="CHALIER Yohan" userId="0bdd9f6b-c7ca-444b-a439-489e5a2497a7" providerId="ADAL" clId="{ED6CFEF5-B60A-4C76-926F-CD830E5DF3E8}" dt="2022-03-26T09:08:52.270" v="326" actId="21"/>
          <ac:spMkLst>
            <pc:docMk/>
            <pc:sldMk cId="2642765695" sldId="267"/>
            <ac:spMk id="6" creationId="{2B85BA7B-771F-44DF-89ED-AA83B9CD419A}"/>
          </ac:spMkLst>
        </pc:spChg>
        <pc:spChg chg="del">
          <ac:chgData name="CHALIER Yohan" userId="0bdd9f6b-c7ca-444b-a439-489e5a2497a7" providerId="ADAL" clId="{ED6CFEF5-B60A-4C76-926F-CD830E5DF3E8}" dt="2022-03-26T09:08:52.270" v="326" actId="21"/>
          <ac:spMkLst>
            <pc:docMk/>
            <pc:sldMk cId="2642765695" sldId="267"/>
            <ac:spMk id="7" creationId="{55492EDE-4AB6-4FCC-BF46-6BC73E6690DA}"/>
          </ac:spMkLst>
        </pc:spChg>
        <pc:spChg chg="del">
          <ac:chgData name="CHALIER Yohan" userId="0bdd9f6b-c7ca-444b-a439-489e5a2497a7" providerId="ADAL" clId="{ED6CFEF5-B60A-4C76-926F-CD830E5DF3E8}" dt="2022-03-26T09:08:52.270" v="326" actId="21"/>
          <ac:spMkLst>
            <pc:docMk/>
            <pc:sldMk cId="2642765695" sldId="267"/>
            <ac:spMk id="8" creationId="{72F6C6A7-F48D-4A7D-A527-9D8311E58160}"/>
          </ac:spMkLst>
        </pc:spChg>
        <pc:spChg chg="del">
          <ac:chgData name="CHALIER Yohan" userId="0bdd9f6b-c7ca-444b-a439-489e5a2497a7" providerId="ADAL" clId="{ED6CFEF5-B60A-4C76-926F-CD830E5DF3E8}" dt="2022-03-26T09:08:52.270" v="326" actId="21"/>
          <ac:spMkLst>
            <pc:docMk/>
            <pc:sldMk cId="2642765695" sldId="267"/>
            <ac:spMk id="9" creationId="{1D6CDE34-1EA6-47BC-88AC-532E47822606}"/>
          </ac:spMkLst>
        </pc:spChg>
        <pc:spChg chg="del">
          <ac:chgData name="CHALIER Yohan" userId="0bdd9f6b-c7ca-444b-a439-489e5a2497a7" providerId="ADAL" clId="{ED6CFEF5-B60A-4C76-926F-CD830E5DF3E8}" dt="2022-03-26T09:08:52.270" v="326" actId="21"/>
          <ac:spMkLst>
            <pc:docMk/>
            <pc:sldMk cId="2642765695" sldId="267"/>
            <ac:spMk id="10" creationId="{A8A8B9A4-2F90-41E6-96CC-66628AB766FF}"/>
          </ac:spMkLst>
        </pc:spChg>
        <pc:spChg chg="del">
          <ac:chgData name="CHALIER Yohan" userId="0bdd9f6b-c7ca-444b-a439-489e5a2497a7" providerId="ADAL" clId="{ED6CFEF5-B60A-4C76-926F-CD830E5DF3E8}" dt="2022-03-26T09:08:52.270" v="326" actId="21"/>
          <ac:spMkLst>
            <pc:docMk/>
            <pc:sldMk cId="2642765695" sldId="267"/>
            <ac:spMk id="11" creationId="{611C7BB2-B4ED-40D0-9232-A105FF13E107}"/>
          </ac:spMkLst>
        </pc:spChg>
      </pc:sldChg>
      <pc:sldChg chg="addSp delSp modSp new mod">
        <pc:chgData name="CHALIER Yohan" userId="0bdd9f6b-c7ca-444b-a439-489e5a2497a7" providerId="ADAL" clId="{ED6CFEF5-B60A-4C76-926F-CD830E5DF3E8}" dt="2022-03-26T09:07:10.829" v="128" actId="1035"/>
        <pc:sldMkLst>
          <pc:docMk/>
          <pc:sldMk cId="3467184055" sldId="268"/>
        </pc:sldMkLst>
        <pc:spChg chg="mod">
          <ac:chgData name="CHALIER Yohan" userId="0bdd9f6b-c7ca-444b-a439-489e5a2497a7" providerId="ADAL" clId="{ED6CFEF5-B60A-4C76-926F-CD830E5DF3E8}" dt="2022-03-26T09:07:03.773" v="118" actId="313"/>
          <ac:spMkLst>
            <pc:docMk/>
            <pc:sldMk cId="3467184055" sldId="268"/>
            <ac:spMk id="2" creationId="{EE463AD1-97CB-491A-8544-DEEE6B875EDD}"/>
          </ac:spMkLst>
        </pc:spChg>
        <pc:spChg chg="del">
          <ac:chgData name="CHALIER Yohan" userId="0bdd9f6b-c7ca-444b-a439-489e5a2497a7" providerId="ADAL" clId="{ED6CFEF5-B60A-4C76-926F-CD830E5DF3E8}" dt="2022-03-26T09:06:47.896" v="61" actId="22"/>
          <ac:spMkLst>
            <pc:docMk/>
            <pc:sldMk cId="3467184055" sldId="268"/>
            <ac:spMk id="3" creationId="{F2B1B98B-272E-4F7A-86DD-99D98FE4239E}"/>
          </ac:spMkLst>
        </pc:spChg>
        <pc:spChg chg="add mod">
          <ac:chgData name="CHALIER Yohan" userId="0bdd9f6b-c7ca-444b-a439-489e5a2497a7" providerId="ADAL" clId="{ED6CFEF5-B60A-4C76-926F-CD830E5DF3E8}" dt="2022-03-26T09:07:10.829" v="128" actId="1035"/>
          <ac:spMkLst>
            <pc:docMk/>
            <pc:sldMk cId="3467184055" sldId="268"/>
            <ac:spMk id="6" creationId="{23A06D4E-D062-48FD-8D31-0761C89A1755}"/>
          </ac:spMkLst>
        </pc:spChg>
        <pc:picChg chg="add mod ord">
          <ac:chgData name="CHALIER Yohan" userId="0bdd9f6b-c7ca-444b-a439-489e5a2497a7" providerId="ADAL" clId="{ED6CFEF5-B60A-4C76-926F-CD830E5DF3E8}" dt="2022-03-26T09:06:47.896" v="61" actId="22"/>
          <ac:picMkLst>
            <pc:docMk/>
            <pc:sldMk cId="3467184055" sldId="268"/>
            <ac:picMk id="5" creationId="{4E78CCBF-591B-4FF1-AC00-AD7EAB229068}"/>
          </ac:picMkLst>
        </pc:picChg>
      </pc:sldChg>
      <pc:sldChg chg="addSp delSp modSp new mod">
        <pc:chgData name="CHALIER Yohan" userId="0bdd9f6b-c7ca-444b-a439-489e5a2497a7" providerId="ADAL" clId="{ED6CFEF5-B60A-4C76-926F-CD830E5DF3E8}" dt="2022-03-26T09:07:54.016" v="216" actId="1076"/>
        <pc:sldMkLst>
          <pc:docMk/>
          <pc:sldMk cId="3227446580" sldId="269"/>
        </pc:sldMkLst>
        <pc:spChg chg="mod">
          <ac:chgData name="CHALIER Yohan" userId="0bdd9f6b-c7ca-444b-a439-489e5a2497a7" providerId="ADAL" clId="{ED6CFEF5-B60A-4C76-926F-CD830E5DF3E8}" dt="2022-03-26T09:07:43.986" v="211" actId="313"/>
          <ac:spMkLst>
            <pc:docMk/>
            <pc:sldMk cId="3227446580" sldId="269"/>
            <ac:spMk id="2" creationId="{D6319F5A-B494-43DD-8CED-93515AA51161}"/>
          </ac:spMkLst>
        </pc:spChg>
        <pc:spChg chg="del">
          <ac:chgData name="CHALIER Yohan" userId="0bdd9f6b-c7ca-444b-a439-489e5a2497a7" providerId="ADAL" clId="{ED6CFEF5-B60A-4C76-926F-CD830E5DF3E8}" dt="2022-03-26T09:07:25.955" v="130" actId="22"/>
          <ac:spMkLst>
            <pc:docMk/>
            <pc:sldMk cId="3227446580" sldId="269"/>
            <ac:spMk id="3" creationId="{B4732A6B-9207-4888-8466-10750450CEA3}"/>
          </ac:spMkLst>
        </pc:spChg>
        <pc:spChg chg="add mod">
          <ac:chgData name="CHALIER Yohan" userId="0bdd9f6b-c7ca-444b-a439-489e5a2497a7" providerId="ADAL" clId="{ED6CFEF5-B60A-4C76-926F-CD830E5DF3E8}" dt="2022-03-26T09:07:52.411" v="214" actId="1076"/>
          <ac:spMkLst>
            <pc:docMk/>
            <pc:sldMk cId="3227446580" sldId="269"/>
            <ac:spMk id="6" creationId="{8D8ABF24-4135-4171-893F-B36D5260E212}"/>
          </ac:spMkLst>
        </pc:spChg>
        <pc:spChg chg="add mod">
          <ac:chgData name="CHALIER Yohan" userId="0bdd9f6b-c7ca-444b-a439-489e5a2497a7" providerId="ADAL" clId="{ED6CFEF5-B60A-4C76-926F-CD830E5DF3E8}" dt="2022-03-26T09:07:54.016" v="216" actId="1076"/>
          <ac:spMkLst>
            <pc:docMk/>
            <pc:sldMk cId="3227446580" sldId="269"/>
            <ac:spMk id="7" creationId="{7EE5C242-EDCF-4CCD-B6E7-1A3305D7D3C6}"/>
          </ac:spMkLst>
        </pc:spChg>
        <pc:picChg chg="add mod ord">
          <ac:chgData name="CHALIER Yohan" userId="0bdd9f6b-c7ca-444b-a439-489e5a2497a7" providerId="ADAL" clId="{ED6CFEF5-B60A-4C76-926F-CD830E5DF3E8}" dt="2022-03-26T09:07:25.955" v="130" actId="22"/>
          <ac:picMkLst>
            <pc:docMk/>
            <pc:sldMk cId="3227446580" sldId="269"/>
            <ac:picMk id="5" creationId="{0AF035F2-7FC5-49D2-8DD9-4A5D6AC64670}"/>
          </ac:picMkLst>
        </pc:picChg>
      </pc:sldChg>
      <pc:sldChg chg="addSp delSp modSp new mod">
        <pc:chgData name="CHALIER Yohan" userId="0bdd9f6b-c7ca-444b-a439-489e5a2497a7" providerId="ADAL" clId="{ED6CFEF5-B60A-4C76-926F-CD830E5DF3E8}" dt="2022-03-26T09:08:28.904" v="294" actId="1037"/>
        <pc:sldMkLst>
          <pc:docMk/>
          <pc:sldMk cId="4169549707" sldId="270"/>
        </pc:sldMkLst>
        <pc:spChg chg="mod">
          <ac:chgData name="CHALIER Yohan" userId="0bdd9f6b-c7ca-444b-a439-489e5a2497a7" providerId="ADAL" clId="{ED6CFEF5-B60A-4C76-926F-CD830E5DF3E8}" dt="2022-03-26T09:08:12.993" v="281" actId="313"/>
          <ac:spMkLst>
            <pc:docMk/>
            <pc:sldMk cId="4169549707" sldId="270"/>
            <ac:spMk id="2" creationId="{E0F70F53-A220-4D47-B933-B80828AE63CE}"/>
          </ac:spMkLst>
        </pc:spChg>
        <pc:spChg chg="del">
          <ac:chgData name="CHALIER Yohan" userId="0bdd9f6b-c7ca-444b-a439-489e5a2497a7" providerId="ADAL" clId="{ED6CFEF5-B60A-4C76-926F-CD830E5DF3E8}" dt="2022-03-26T09:08:02.449" v="218" actId="22"/>
          <ac:spMkLst>
            <pc:docMk/>
            <pc:sldMk cId="4169549707" sldId="270"/>
            <ac:spMk id="3" creationId="{99B13BE2-AC74-4A43-8F80-D51EC2128D25}"/>
          </ac:spMkLst>
        </pc:spChg>
        <pc:spChg chg="add mod">
          <ac:chgData name="CHALIER Yohan" userId="0bdd9f6b-c7ca-444b-a439-489e5a2497a7" providerId="ADAL" clId="{ED6CFEF5-B60A-4C76-926F-CD830E5DF3E8}" dt="2022-03-26T09:08:28.904" v="294" actId="1037"/>
          <ac:spMkLst>
            <pc:docMk/>
            <pc:sldMk cId="4169549707" sldId="270"/>
            <ac:spMk id="6" creationId="{FE6CA66C-8786-4A18-930E-20165934C2FB}"/>
          </ac:spMkLst>
        </pc:spChg>
        <pc:picChg chg="add mod ord">
          <ac:chgData name="CHALIER Yohan" userId="0bdd9f6b-c7ca-444b-a439-489e5a2497a7" providerId="ADAL" clId="{ED6CFEF5-B60A-4C76-926F-CD830E5DF3E8}" dt="2022-03-26T09:08:02.449" v="218" actId="22"/>
          <ac:picMkLst>
            <pc:docMk/>
            <pc:sldMk cId="4169549707" sldId="270"/>
            <ac:picMk id="5" creationId="{E24365CB-CE9A-4FF2-83AC-6E2F3A1B376E}"/>
          </ac:picMkLst>
        </pc:picChg>
      </pc:sldChg>
      <pc:sldChg chg="addSp delSp modSp new mod">
        <pc:chgData name="CHALIER Yohan" userId="0bdd9f6b-c7ca-444b-a439-489e5a2497a7" providerId="ADAL" clId="{ED6CFEF5-B60A-4C76-926F-CD830E5DF3E8}" dt="2022-03-26T09:09:45.782" v="389" actId="1076"/>
        <pc:sldMkLst>
          <pc:docMk/>
          <pc:sldMk cId="1533623223" sldId="271"/>
        </pc:sldMkLst>
        <pc:spChg chg="mod">
          <ac:chgData name="CHALIER Yohan" userId="0bdd9f6b-c7ca-444b-a439-489e5a2497a7" providerId="ADAL" clId="{ED6CFEF5-B60A-4C76-926F-CD830E5DF3E8}" dt="2022-03-26T09:08:35.801" v="321" actId="20577"/>
          <ac:spMkLst>
            <pc:docMk/>
            <pc:sldMk cId="1533623223" sldId="271"/>
            <ac:spMk id="2" creationId="{12925E0E-71D6-4FDD-9687-C1F806009D90}"/>
          </ac:spMkLst>
        </pc:spChg>
        <pc:spChg chg="del">
          <ac:chgData name="CHALIER Yohan" userId="0bdd9f6b-c7ca-444b-a439-489e5a2497a7" providerId="ADAL" clId="{ED6CFEF5-B60A-4C76-926F-CD830E5DF3E8}" dt="2022-03-26T09:08:39.959" v="322" actId="22"/>
          <ac:spMkLst>
            <pc:docMk/>
            <pc:sldMk cId="1533623223" sldId="271"/>
            <ac:spMk id="3" creationId="{4B8C1521-0E5E-40E3-86D2-F7AC4EE2FD73}"/>
          </ac:spMkLst>
        </pc:spChg>
        <pc:spChg chg="add mod">
          <ac:chgData name="CHALIER Yohan" userId="0bdd9f6b-c7ca-444b-a439-489e5a2497a7" providerId="ADAL" clId="{ED6CFEF5-B60A-4C76-926F-CD830E5DF3E8}" dt="2022-03-26T09:08:58.314" v="328" actId="1076"/>
          <ac:spMkLst>
            <pc:docMk/>
            <pc:sldMk cId="1533623223" sldId="271"/>
            <ac:spMk id="6" creationId="{BEE1DF58-6F08-4850-AF7A-DB4C78216977}"/>
          </ac:spMkLst>
        </pc:spChg>
        <pc:spChg chg="add mod">
          <ac:chgData name="CHALIER Yohan" userId="0bdd9f6b-c7ca-444b-a439-489e5a2497a7" providerId="ADAL" clId="{ED6CFEF5-B60A-4C76-926F-CD830E5DF3E8}" dt="2022-03-26T09:09:06.517" v="345" actId="20577"/>
          <ac:spMkLst>
            <pc:docMk/>
            <pc:sldMk cId="1533623223" sldId="271"/>
            <ac:spMk id="7" creationId="{5F165490-A327-43DF-BDDF-38E9FB0DBC46}"/>
          </ac:spMkLst>
        </pc:spChg>
        <pc:spChg chg="add mod">
          <ac:chgData name="CHALIER Yohan" userId="0bdd9f6b-c7ca-444b-a439-489e5a2497a7" providerId="ADAL" clId="{ED6CFEF5-B60A-4C76-926F-CD830E5DF3E8}" dt="2022-03-26T09:08:53.741" v="327"/>
          <ac:spMkLst>
            <pc:docMk/>
            <pc:sldMk cId="1533623223" sldId="271"/>
            <ac:spMk id="8" creationId="{47E14F10-F654-465B-A4DF-39EE91F088EE}"/>
          </ac:spMkLst>
        </pc:spChg>
        <pc:spChg chg="add mod">
          <ac:chgData name="CHALIER Yohan" userId="0bdd9f6b-c7ca-444b-a439-489e5a2497a7" providerId="ADAL" clId="{ED6CFEF5-B60A-4C76-926F-CD830E5DF3E8}" dt="2022-03-26T09:09:33.839" v="376" actId="20577"/>
          <ac:spMkLst>
            <pc:docMk/>
            <pc:sldMk cId="1533623223" sldId="271"/>
            <ac:spMk id="9" creationId="{AB6576D2-4A3C-4C91-BEDF-3E040FCA0123}"/>
          </ac:spMkLst>
        </pc:spChg>
        <pc:spChg chg="add mod">
          <ac:chgData name="CHALIER Yohan" userId="0bdd9f6b-c7ca-444b-a439-489e5a2497a7" providerId="ADAL" clId="{ED6CFEF5-B60A-4C76-926F-CD830E5DF3E8}" dt="2022-03-26T09:09:42.510" v="388" actId="1076"/>
          <ac:spMkLst>
            <pc:docMk/>
            <pc:sldMk cId="1533623223" sldId="271"/>
            <ac:spMk id="10" creationId="{5A39BD3D-8663-4A1E-803C-FEB51D7DF5B4}"/>
          </ac:spMkLst>
        </pc:spChg>
        <pc:spChg chg="add mod">
          <ac:chgData name="CHALIER Yohan" userId="0bdd9f6b-c7ca-444b-a439-489e5a2497a7" providerId="ADAL" clId="{ED6CFEF5-B60A-4C76-926F-CD830E5DF3E8}" dt="2022-03-26T09:09:45.782" v="389" actId="1076"/>
          <ac:spMkLst>
            <pc:docMk/>
            <pc:sldMk cId="1533623223" sldId="271"/>
            <ac:spMk id="11" creationId="{0B4D6FE2-8F28-4984-B4F6-3F4E4461EB06}"/>
          </ac:spMkLst>
        </pc:spChg>
        <pc:picChg chg="add mod ord">
          <ac:chgData name="CHALIER Yohan" userId="0bdd9f6b-c7ca-444b-a439-489e5a2497a7" providerId="ADAL" clId="{ED6CFEF5-B60A-4C76-926F-CD830E5DF3E8}" dt="2022-03-26T09:08:39.959" v="322" actId="22"/>
          <ac:picMkLst>
            <pc:docMk/>
            <pc:sldMk cId="1533623223" sldId="271"/>
            <ac:picMk id="5" creationId="{FD1DEA8B-DB1A-4C39-A216-D3FB34B69F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8784E-0027-4B80-967B-A6181446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9D2FAD-4F22-467E-A854-7C01BE6F8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56BA65-6703-45FE-B577-6EF4C71D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4F8403-F9C0-4ECA-9C4C-2B71BD04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9007BC-9EF3-4E10-86DD-77FBA932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59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1E798-905F-4104-982B-70CE5271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7F0DCE-4CAE-45D9-8E98-39FA1E3CB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776190-0AC5-4E9B-A061-A1520F2C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BE495E-B905-49E7-AFF7-602D9B1A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DC1DF-FA0F-4533-A665-BB0BF18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32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201E94-EB69-4C61-A3D8-BDBCA4DD2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845851-1A2E-4150-A6C4-015AA1D11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E95876-4A92-4723-836A-CCC4488B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9A7999-8938-4864-9599-43CD5046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81604-D464-4B77-A795-769410C1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27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1065F-08FF-4D53-9233-08574C57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BFFA0B-1A18-458F-ADA1-CC201A582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B7BA5F-073C-4D26-9A7C-8819C01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0C051F-520E-4E55-8B46-4FE96AAB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4F0806-651F-4398-BC49-3EA9172F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36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87E86-8876-444B-AFE3-67C08BF7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1F985-CFAF-4639-8CCB-F0ED5F2EE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3310C-293E-472C-9DCD-71340BD1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0438A4-C9A4-42CB-8211-145CE188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E22564-9F96-41E2-AD59-2F946D98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89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938C6-19AB-4469-8B9D-72C146EC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9E9F67-A064-409A-94D4-348E43FEF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2EEF2B-1DA5-4499-BCA2-DEF6E3F4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6A0C50-9DB2-4EE3-BB90-8282026F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5DC34F-0030-44C6-8726-0534D53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D5B269-D075-427D-BFCB-C9614E63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A5D40-F58B-40F8-A64B-CCC544B3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25DD33-379C-4C14-8C02-ED54BB9C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FACC9C-A197-469C-A2CF-406F037A6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FEEE22-B7B1-423F-8123-6FF3CAF22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8D15D6-99EB-4C0F-8D25-8215884B6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95A17E-D58F-4BDF-9319-040C7BF1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9CEEE7-4204-4B89-8CDD-621B0E35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98C00D-CB45-4007-B71B-FF088D05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3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1AA48-97E2-4AF9-8E80-86A716F1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76F8AF-835E-4E4E-A028-84F090D3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AFCBA2-7925-47AD-8C8F-8ED0D67C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38083E-FD20-424C-874A-1E6CDF59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38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8B1804-7754-4871-9F46-F8340914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83B6CE-B539-42E6-AD40-7C1E8C2B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D70FBB-596F-40C3-8456-FF9448B3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53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8D27A-934B-40A1-905D-E2F1565C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E54AB9-D190-41E6-A5ED-7A22D341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E3842E-CDDD-4A5B-8EAE-E8D85D3E3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6F2553-A64D-4882-97BE-1EBB794A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E9BC81-DC7B-48F1-A823-A039837E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DE05D3-3ED4-4661-811F-D214F6B3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91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2085E-7CD1-45E7-AB23-F2B84C4F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47A347-0438-4E70-834D-CA1BFAC72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0B956B-7B42-4332-B2BB-9A61849D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EC2220-DE73-4507-B897-0F396911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B067BD-9365-4888-8C2A-078697A7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5C4A86-135D-4FFA-8876-F80D1B9C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24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49C7C5-6B81-4BAE-A4EF-16B3DC9C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3D0BD5-1036-4697-A544-BEAF1844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22AA50-41B1-47CF-B137-5FA1F243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5A1EC-E0BD-404D-A075-5AA9A9CF079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14A31C-929B-4675-9443-F74FF2C80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5103BC-CFA5-48B4-8BE3-617CC7064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9898-E738-45D7-97F7-2157BDE2DF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C2C40-1ADD-4876-8269-678223168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Effacer ses données de navigation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D0C089-BD44-495A-916B-93D112B67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Sur Microsoft Edge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463EDC-EE3F-48AD-A8B7-733CE8955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83" y="4282750"/>
            <a:ext cx="865433" cy="85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5B745-3791-4D1C-9465-0B1B3F5B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Ouvrir le menu en cliquant sur</a:t>
            </a:r>
          </a:p>
        </p:txBody>
      </p: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5257C847-31EE-4E22-A26E-3EAB62F205FA}"/>
              </a:ext>
            </a:extLst>
          </p:cNvPr>
          <p:cNvSpPr/>
          <p:nvPr/>
        </p:nvSpPr>
        <p:spPr>
          <a:xfrm rot="2680843">
            <a:off x="8071208" y="2116975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AD9A7BE-FB36-450A-AB14-EBC9C4234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967" y="1825625"/>
            <a:ext cx="6716065" cy="4351338"/>
          </a:xfr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54A44A3-F553-412B-BB21-1C2EED58B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73" t="6222" r="1120" b="89556"/>
          <a:stretch/>
        </p:blipFill>
        <p:spPr>
          <a:xfrm>
            <a:off x="8601506" y="745965"/>
            <a:ext cx="585825" cy="570806"/>
          </a:xfrm>
          <a:prstGeom prst="rect">
            <a:avLst/>
          </a:prstGeom>
        </p:spPr>
      </p:pic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33932C13-02FC-4737-A458-8024686BC4C3}"/>
              </a:ext>
            </a:extLst>
          </p:cNvPr>
          <p:cNvSpPr/>
          <p:nvPr/>
        </p:nvSpPr>
        <p:spPr>
          <a:xfrm rot="16200000">
            <a:off x="9969335" y="1375441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3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D50BB-1910-4C91-A2A3-5FBAD450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Cliquer sur « Paramètres »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E78F552D-19B5-432E-B9E9-66EB59426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146" y="1825625"/>
            <a:ext cx="2259708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5C816950-B968-4829-9986-B040893F52B7}"/>
              </a:ext>
            </a:extLst>
          </p:cNvPr>
          <p:cNvSpPr/>
          <p:nvPr/>
        </p:nvSpPr>
        <p:spPr>
          <a:xfrm rot="5400000">
            <a:off x="4163342" y="4581876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63AD1-97CB-491A-8544-DEEE6B87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Cliquer sur « Confidentialité, recherche et services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E78CCBF-591B-4FF1-AC00-AD7EAB229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967" y="1825625"/>
            <a:ext cx="6716065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23A06D4E-D062-48FD-8D31-0761C89A1755}"/>
              </a:ext>
            </a:extLst>
          </p:cNvPr>
          <p:cNvSpPr/>
          <p:nvPr/>
        </p:nvSpPr>
        <p:spPr>
          <a:xfrm rot="5400000">
            <a:off x="2006882" y="2567940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18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19F5A-B494-43DD-8CED-93515AA5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Descendre sur la page jusqu’à l’onglet « Effacer les données de navigation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F035F2-7FC5-49D2-8DD9-4A5D6AC64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967" y="1825625"/>
            <a:ext cx="6716065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8D8ABF24-4135-4171-893F-B36D5260E212}"/>
              </a:ext>
            </a:extLst>
          </p:cNvPr>
          <p:cNvSpPr/>
          <p:nvPr/>
        </p:nvSpPr>
        <p:spPr>
          <a:xfrm rot="10800000">
            <a:off x="778974" y="2273948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7EE5C242-EDCF-4CCD-B6E7-1A3305D7D3C6}"/>
              </a:ext>
            </a:extLst>
          </p:cNvPr>
          <p:cNvSpPr/>
          <p:nvPr/>
        </p:nvSpPr>
        <p:spPr>
          <a:xfrm rot="10800000">
            <a:off x="1457154" y="3201194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44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70F53-A220-4D47-B933-B80828AE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 Cliquer sur « Choisir les éléments à effacer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4365CB-CE9A-4FF2-83AC-6E2F3A1B3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967" y="1825625"/>
            <a:ext cx="6716065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FE6CA66C-8786-4A18-930E-20165934C2FB}"/>
              </a:ext>
            </a:extLst>
          </p:cNvPr>
          <p:cNvSpPr/>
          <p:nvPr/>
        </p:nvSpPr>
        <p:spPr>
          <a:xfrm rot="16200000">
            <a:off x="9648652" y="3333051"/>
            <a:ext cx="447675" cy="1600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4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25E0E-71D6-4FDD-9687-C1F80600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7. Effacer les données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1DEA8B-DB1A-4C39-A216-D3FB34B69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967" y="1825625"/>
            <a:ext cx="6716065" cy="4351338"/>
          </a:xfr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BEE1DF58-6F08-4850-AF7A-DB4C78216977}"/>
              </a:ext>
            </a:extLst>
          </p:cNvPr>
          <p:cNvSpPr/>
          <p:nvPr/>
        </p:nvSpPr>
        <p:spPr>
          <a:xfrm rot="5400000" flipV="1">
            <a:off x="6906095" y="2629969"/>
            <a:ext cx="447675" cy="164941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165490-A327-43DF-BDDF-38E9FB0DBC46}"/>
              </a:ext>
            </a:extLst>
          </p:cNvPr>
          <p:cNvSpPr txBox="1"/>
          <p:nvPr/>
        </p:nvSpPr>
        <p:spPr>
          <a:xfrm>
            <a:off x="8124633" y="2820015"/>
            <a:ext cx="23241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Intervalle à effacer</a:t>
            </a:r>
          </a:p>
          <a:p>
            <a:r>
              <a:rPr lang="fr-FR" dirty="0"/>
              <a:t>Pour tout supprimer, choisir « À tout moment »</a:t>
            </a:r>
          </a:p>
        </p:txBody>
      </p: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47E14F10-F654-465B-A4DF-39EE91F088EE}"/>
              </a:ext>
            </a:extLst>
          </p:cNvPr>
          <p:cNvSpPr/>
          <p:nvPr/>
        </p:nvSpPr>
        <p:spPr>
          <a:xfrm rot="16200000" flipV="1">
            <a:off x="3444726" y="2953135"/>
            <a:ext cx="447675" cy="164941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6576D2-4A3C-4C91-BEDF-3E040FCA0123}"/>
              </a:ext>
            </a:extLst>
          </p:cNvPr>
          <p:cNvSpPr txBox="1"/>
          <p:nvPr/>
        </p:nvSpPr>
        <p:spPr>
          <a:xfrm>
            <a:off x="1043629" y="3454678"/>
            <a:ext cx="17240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2. Quoi effacer</a:t>
            </a:r>
          </a:p>
          <a:p>
            <a:r>
              <a:rPr lang="fr-FR" dirty="0"/>
              <a:t>Cocher les 4 premier items.</a:t>
            </a: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5A39BD3D-8663-4A1E-803C-FEB51D7DF5B4}"/>
              </a:ext>
            </a:extLst>
          </p:cNvPr>
          <p:cNvSpPr/>
          <p:nvPr/>
        </p:nvSpPr>
        <p:spPr>
          <a:xfrm rot="5400000" flipV="1">
            <a:off x="6703922" y="4776277"/>
            <a:ext cx="447675" cy="164941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B4D6FE2-8F28-4984-B4F6-3F4E4461EB06}"/>
              </a:ext>
            </a:extLst>
          </p:cNvPr>
          <p:cNvSpPr txBox="1"/>
          <p:nvPr/>
        </p:nvSpPr>
        <p:spPr>
          <a:xfrm>
            <a:off x="7869866" y="5000821"/>
            <a:ext cx="17240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3. Valider en cliquant sur « Effacer maintenant 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6232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98</Words>
  <Application>Microsoft Office PowerPoint</Application>
  <PresentationFormat>Grand écran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Effacer ses données de navigation</vt:lpstr>
      <vt:lpstr>1. Ouvrir le menu en cliquant sur</vt:lpstr>
      <vt:lpstr>2. Cliquer sur « Paramètres »</vt:lpstr>
      <vt:lpstr>3. Cliquer sur « Confidentialité, recherche et services »</vt:lpstr>
      <vt:lpstr>4. Descendre sur la page jusqu’à l’onglet « Effacer les données de navigation »</vt:lpstr>
      <vt:lpstr>6. Cliquer sur « Choisir les éléments à effacer »</vt:lpstr>
      <vt:lpstr>7. Effacer les données</vt:lpstr>
    </vt:vector>
  </TitlesOfParts>
  <Company>RLV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Effacer ses données de navigation</dc:title>
  <dc:creator>CHALIER Yohan</dc:creator>
  <cp:lastModifiedBy>CHALIER Yohan</cp:lastModifiedBy>
  <cp:revision>2</cp:revision>
  <dcterms:created xsi:type="dcterms:W3CDTF">2022-03-26T08:32:24Z</dcterms:created>
  <dcterms:modified xsi:type="dcterms:W3CDTF">2022-03-26T09:09:51Z</dcterms:modified>
</cp:coreProperties>
</file>