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7" r:id="rId4"/>
    <p:sldId id="298" r:id="rId5"/>
    <p:sldId id="299" r:id="rId6"/>
    <p:sldId id="300" r:id="rId7"/>
    <p:sldId id="30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69A3D-BB44-4B8B-B838-74F79D2509CE}" v="18" dt="2022-03-11T12:08:11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LIER Yohan" userId="0bdd9f6b-c7ca-444b-a439-489e5a2497a7" providerId="ADAL" clId="{13069A3D-BB44-4B8B-B838-74F79D2509CE}"/>
    <pc:docChg chg="undo custSel addSld delSld modSld sldOrd modSection">
      <pc:chgData name="CHALIER Yohan" userId="0bdd9f6b-c7ca-444b-a439-489e5a2497a7" providerId="ADAL" clId="{13069A3D-BB44-4B8B-B838-74F79D2509CE}" dt="2022-03-11T12:08:46.434" v="960" actId="1076"/>
      <pc:docMkLst>
        <pc:docMk/>
      </pc:docMkLst>
      <pc:sldChg chg="addSp delSp modSp mod">
        <pc:chgData name="CHALIER Yohan" userId="0bdd9f6b-c7ca-444b-a439-489e5a2497a7" providerId="ADAL" clId="{13069A3D-BB44-4B8B-B838-74F79D2509CE}" dt="2022-03-11T10:54:21.331" v="74" actId="22"/>
        <pc:sldMkLst>
          <pc:docMk/>
          <pc:sldMk cId="3672827377" sldId="258"/>
        </pc:sldMkLst>
        <pc:spChg chg="add del mod">
          <ac:chgData name="CHALIER Yohan" userId="0bdd9f6b-c7ca-444b-a439-489e5a2497a7" providerId="ADAL" clId="{13069A3D-BB44-4B8B-B838-74F79D2509CE}" dt="2022-03-11T10:54:21.331" v="74" actId="22"/>
          <ac:spMkLst>
            <pc:docMk/>
            <pc:sldMk cId="3672827377" sldId="258"/>
            <ac:spMk id="8" creationId="{761BD21B-E9D5-468B-AFDE-6D29EBBFF208}"/>
          </ac:spMkLst>
        </pc:spChg>
        <pc:picChg chg="del">
          <ac:chgData name="CHALIER Yohan" userId="0bdd9f6b-c7ca-444b-a439-489e5a2497a7" providerId="ADAL" clId="{13069A3D-BB44-4B8B-B838-74F79D2509CE}" dt="2022-03-11T10:54:07.711" v="71" actId="478"/>
          <ac:picMkLst>
            <pc:docMk/>
            <pc:sldMk cId="3672827377" sldId="258"/>
            <ac:picMk id="5" creationId="{7AD7C97C-F626-45B2-8F91-055DD770DA4D}"/>
          </ac:picMkLst>
        </pc:picChg>
        <pc:picChg chg="add del mod ord">
          <ac:chgData name="CHALIER Yohan" userId="0bdd9f6b-c7ca-444b-a439-489e5a2497a7" providerId="ADAL" clId="{13069A3D-BB44-4B8B-B838-74F79D2509CE}" dt="2022-03-11T10:54:12.911" v="73" actId="22"/>
          <ac:picMkLst>
            <pc:docMk/>
            <pc:sldMk cId="3672827377" sldId="258"/>
            <ac:picMk id="10" creationId="{2D30BF25-5967-40A6-BA7E-F21263981AF6}"/>
          </ac:picMkLst>
        </pc:picChg>
        <pc:picChg chg="add mod ord">
          <ac:chgData name="CHALIER Yohan" userId="0bdd9f6b-c7ca-444b-a439-489e5a2497a7" providerId="ADAL" clId="{13069A3D-BB44-4B8B-B838-74F79D2509CE}" dt="2022-03-11T10:54:21.331" v="74" actId="22"/>
          <ac:picMkLst>
            <pc:docMk/>
            <pc:sldMk cId="3672827377" sldId="258"/>
            <ac:picMk id="12" creationId="{CF2EB53F-BD83-49E3-B953-0CF248DA75D9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0:57:59.008" v="149" actId="1076"/>
        <pc:sldMkLst>
          <pc:docMk/>
          <pc:sldMk cId="3705005024" sldId="259"/>
        </pc:sldMkLst>
        <pc:spChg chg="mod">
          <ac:chgData name="CHALIER Yohan" userId="0bdd9f6b-c7ca-444b-a439-489e5a2497a7" providerId="ADAL" clId="{13069A3D-BB44-4B8B-B838-74F79D2509CE}" dt="2022-03-11T10:57:59.008" v="149" actId="1076"/>
          <ac:spMkLst>
            <pc:docMk/>
            <pc:sldMk cId="3705005024" sldId="259"/>
            <ac:spMk id="17" creationId="{81D9BCDB-7588-4D3B-B256-613D133FAEC2}"/>
          </ac:spMkLst>
        </pc:spChg>
        <pc:spChg chg="mod">
          <ac:chgData name="CHALIER Yohan" userId="0bdd9f6b-c7ca-444b-a439-489e5a2497a7" providerId="ADAL" clId="{13069A3D-BB44-4B8B-B838-74F79D2509CE}" dt="2022-03-11T10:57:28.947" v="136" actId="1076"/>
          <ac:spMkLst>
            <pc:docMk/>
            <pc:sldMk cId="3705005024" sldId="259"/>
            <ac:spMk id="24" creationId="{0C8CACD8-18ED-4CEC-AFB3-6D67BD4B4A76}"/>
          </ac:spMkLst>
        </pc:spChg>
        <pc:spChg chg="mod">
          <ac:chgData name="CHALIER Yohan" userId="0bdd9f6b-c7ca-444b-a439-489e5a2497a7" providerId="ADAL" clId="{13069A3D-BB44-4B8B-B838-74F79D2509CE}" dt="2022-03-11T10:57:24.997" v="134" actId="1076"/>
          <ac:spMkLst>
            <pc:docMk/>
            <pc:sldMk cId="3705005024" sldId="259"/>
            <ac:spMk id="25" creationId="{2D1A162A-C673-4C39-9241-B9409BCD090E}"/>
          </ac:spMkLst>
        </pc:spChg>
        <pc:spChg chg="add del mod">
          <ac:chgData name="CHALIER Yohan" userId="0bdd9f6b-c7ca-444b-a439-489e5a2497a7" providerId="ADAL" clId="{13069A3D-BB44-4B8B-B838-74F79D2509CE}" dt="2022-03-11T10:57:08.123" v="121" actId="22"/>
          <ac:spMkLst>
            <pc:docMk/>
            <pc:sldMk cId="3705005024" sldId="259"/>
            <ac:spMk id="27" creationId="{347E61C7-6540-4909-8088-399A6EA62C48}"/>
          </ac:spMkLst>
        </pc:spChg>
        <pc:spChg chg="add del mod">
          <ac:chgData name="CHALIER Yohan" userId="0bdd9f6b-c7ca-444b-a439-489e5a2497a7" providerId="ADAL" clId="{13069A3D-BB44-4B8B-B838-74F79D2509CE}" dt="2022-03-11T10:57:39.387" v="138" actId="22"/>
          <ac:spMkLst>
            <pc:docMk/>
            <pc:sldMk cId="3705005024" sldId="259"/>
            <ac:spMk id="31" creationId="{6CFA9184-42C5-4CF6-9A7A-1625565956D3}"/>
          </ac:spMkLst>
        </pc:spChg>
        <pc:picChg chg="del">
          <ac:chgData name="CHALIER Yohan" userId="0bdd9f6b-c7ca-444b-a439-489e5a2497a7" providerId="ADAL" clId="{13069A3D-BB44-4B8B-B838-74F79D2509CE}" dt="2022-03-11T10:57:06.793" v="120" actId="478"/>
          <ac:picMkLst>
            <pc:docMk/>
            <pc:sldMk cId="3705005024" sldId="259"/>
            <ac:picMk id="15" creationId="{1D6BAC35-F674-4E9B-AD60-2A1DB9673CE9}"/>
          </ac:picMkLst>
        </pc:picChg>
        <pc:picChg chg="del">
          <ac:chgData name="CHALIER Yohan" userId="0bdd9f6b-c7ca-444b-a439-489e5a2497a7" providerId="ADAL" clId="{13069A3D-BB44-4B8B-B838-74F79D2509CE}" dt="2022-03-11T10:57:37.997" v="137" actId="478"/>
          <ac:picMkLst>
            <pc:docMk/>
            <pc:sldMk cId="3705005024" sldId="259"/>
            <ac:picMk id="16" creationId="{0FB00890-2579-4EE1-8623-7549D7601149}"/>
          </ac:picMkLst>
        </pc:picChg>
        <pc:picChg chg="mod">
          <ac:chgData name="CHALIER Yohan" userId="0bdd9f6b-c7ca-444b-a439-489e5a2497a7" providerId="ADAL" clId="{13069A3D-BB44-4B8B-B838-74F79D2509CE}" dt="2022-03-11T10:57:56.458" v="148" actId="1076"/>
          <ac:picMkLst>
            <pc:docMk/>
            <pc:sldMk cId="3705005024" sldId="259"/>
            <ac:picMk id="23" creationId="{A8C764B0-2779-412A-AC9C-1D0437DE0796}"/>
          </ac:picMkLst>
        </pc:picChg>
        <pc:picChg chg="add mod ord">
          <ac:chgData name="CHALIER Yohan" userId="0bdd9f6b-c7ca-444b-a439-489e5a2497a7" providerId="ADAL" clId="{13069A3D-BB44-4B8B-B838-74F79D2509CE}" dt="2022-03-11T10:57:10.813" v="124" actId="171"/>
          <ac:picMkLst>
            <pc:docMk/>
            <pc:sldMk cId="3705005024" sldId="259"/>
            <ac:picMk id="29" creationId="{2C13DD2D-36F1-48BA-A7A8-8A423A1F6898}"/>
          </ac:picMkLst>
        </pc:picChg>
        <pc:picChg chg="add mod ord">
          <ac:chgData name="CHALIER Yohan" userId="0bdd9f6b-c7ca-444b-a439-489e5a2497a7" providerId="ADAL" clId="{13069A3D-BB44-4B8B-B838-74F79D2509CE}" dt="2022-03-11T10:57:42.757" v="145" actId="171"/>
          <ac:picMkLst>
            <pc:docMk/>
            <pc:sldMk cId="3705005024" sldId="259"/>
            <ac:picMk id="33" creationId="{6A6C702D-7149-4AE1-A8BB-609570558605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0:58:31.008" v="158" actId="20577"/>
        <pc:sldMkLst>
          <pc:docMk/>
          <pc:sldMk cId="2572644737" sldId="260"/>
        </pc:sldMkLst>
        <pc:spChg chg="mod">
          <ac:chgData name="CHALIER Yohan" userId="0bdd9f6b-c7ca-444b-a439-489e5a2497a7" providerId="ADAL" clId="{13069A3D-BB44-4B8B-B838-74F79D2509CE}" dt="2022-03-11T10:58:31.008" v="158" actId="20577"/>
          <ac:spMkLst>
            <pc:docMk/>
            <pc:sldMk cId="2572644737" sldId="260"/>
            <ac:spMk id="10" creationId="{724EADFE-79A7-4B25-9E94-1BD54DE994EA}"/>
          </ac:spMkLst>
        </pc:spChg>
        <pc:spChg chg="add del mod">
          <ac:chgData name="CHALIER Yohan" userId="0bdd9f6b-c7ca-444b-a439-489e5a2497a7" providerId="ADAL" clId="{13069A3D-BB44-4B8B-B838-74F79D2509CE}" dt="2022-03-11T10:58:16.308" v="151" actId="22"/>
          <ac:spMkLst>
            <pc:docMk/>
            <pc:sldMk cId="2572644737" sldId="260"/>
            <ac:spMk id="13" creationId="{2B5594EB-3778-4C1F-93E5-A4106E18C58E}"/>
          </ac:spMkLst>
        </pc:spChg>
        <pc:picChg chg="del">
          <ac:chgData name="CHALIER Yohan" userId="0bdd9f6b-c7ca-444b-a439-489e5a2497a7" providerId="ADAL" clId="{13069A3D-BB44-4B8B-B838-74F79D2509CE}" dt="2022-03-11T10:58:14.848" v="150" actId="478"/>
          <ac:picMkLst>
            <pc:docMk/>
            <pc:sldMk cId="2572644737" sldId="260"/>
            <ac:picMk id="11" creationId="{92B62609-CCAB-4809-9B62-87BAB8E4C609}"/>
          </ac:picMkLst>
        </pc:picChg>
        <pc:picChg chg="add mod ord">
          <ac:chgData name="CHALIER Yohan" userId="0bdd9f6b-c7ca-444b-a439-489e5a2497a7" providerId="ADAL" clId="{13069A3D-BB44-4B8B-B838-74F79D2509CE}" dt="2022-03-11T10:58:16.308" v="151" actId="22"/>
          <ac:picMkLst>
            <pc:docMk/>
            <pc:sldMk cId="2572644737" sldId="260"/>
            <ac:picMk id="15" creationId="{B1B1BE35-ED49-407A-B98C-1E393437314D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0:59:07.488" v="170" actId="171"/>
        <pc:sldMkLst>
          <pc:docMk/>
          <pc:sldMk cId="2987082167" sldId="261"/>
        </pc:sldMkLst>
        <pc:spChg chg="mod">
          <ac:chgData name="CHALIER Yohan" userId="0bdd9f6b-c7ca-444b-a439-489e5a2497a7" providerId="ADAL" clId="{13069A3D-BB44-4B8B-B838-74F79D2509CE}" dt="2022-03-11T10:58:50.538" v="165" actId="1076"/>
          <ac:spMkLst>
            <pc:docMk/>
            <pc:sldMk cId="2987082167" sldId="261"/>
            <ac:spMk id="13" creationId="{7E077D8A-EB9B-4977-8D00-525F33AE955C}"/>
          </ac:spMkLst>
        </pc:spChg>
        <pc:spChg chg="add del mod">
          <ac:chgData name="CHALIER Yohan" userId="0bdd9f6b-c7ca-444b-a439-489e5a2497a7" providerId="ADAL" clId="{13069A3D-BB44-4B8B-B838-74F79D2509CE}" dt="2022-03-11T10:58:44.628" v="160" actId="22"/>
          <ac:spMkLst>
            <pc:docMk/>
            <pc:sldMk cId="2987082167" sldId="261"/>
            <ac:spMk id="15" creationId="{5F7B57A6-F187-436C-8A08-0528D0DE7432}"/>
          </ac:spMkLst>
        </pc:spChg>
        <pc:spChg chg="add del mod">
          <ac:chgData name="CHALIER Yohan" userId="0bdd9f6b-c7ca-444b-a439-489e5a2497a7" providerId="ADAL" clId="{13069A3D-BB44-4B8B-B838-74F79D2509CE}" dt="2022-03-11T10:59:05.978" v="167" actId="22"/>
          <ac:spMkLst>
            <pc:docMk/>
            <pc:sldMk cId="2987082167" sldId="261"/>
            <ac:spMk id="19" creationId="{A7792694-8A4C-4939-8941-A58BE480B716}"/>
          </ac:spMkLst>
        </pc:spChg>
        <pc:picChg chg="del">
          <ac:chgData name="CHALIER Yohan" userId="0bdd9f6b-c7ca-444b-a439-489e5a2497a7" providerId="ADAL" clId="{13069A3D-BB44-4B8B-B838-74F79D2509CE}" dt="2022-03-11T10:58:43.468" v="159" actId="478"/>
          <ac:picMkLst>
            <pc:docMk/>
            <pc:sldMk cId="2987082167" sldId="261"/>
            <ac:picMk id="10" creationId="{9C9DDB9C-4F76-4836-BDF1-EED3D3F4C7EB}"/>
          </ac:picMkLst>
        </pc:picChg>
        <pc:picChg chg="del">
          <ac:chgData name="CHALIER Yohan" userId="0bdd9f6b-c7ca-444b-a439-489e5a2497a7" providerId="ADAL" clId="{13069A3D-BB44-4B8B-B838-74F79D2509CE}" dt="2022-03-11T10:59:04.698" v="166" actId="478"/>
          <ac:picMkLst>
            <pc:docMk/>
            <pc:sldMk cId="2987082167" sldId="261"/>
            <ac:picMk id="11" creationId="{6B6C1A7A-028B-4DC0-9E5A-E488BAA2AA83}"/>
          </ac:picMkLst>
        </pc:picChg>
        <pc:picChg chg="add mod ord">
          <ac:chgData name="CHALIER Yohan" userId="0bdd9f6b-c7ca-444b-a439-489e5a2497a7" providerId="ADAL" clId="{13069A3D-BB44-4B8B-B838-74F79D2509CE}" dt="2022-03-11T10:58:46.738" v="164" actId="171"/>
          <ac:picMkLst>
            <pc:docMk/>
            <pc:sldMk cId="2987082167" sldId="261"/>
            <ac:picMk id="17" creationId="{B5D33CE3-B706-4FA4-8A19-5D9C8BFB5ED7}"/>
          </ac:picMkLst>
        </pc:picChg>
        <pc:picChg chg="add mod ord">
          <ac:chgData name="CHALIER Yohan" userId="0bdd9f6b-c7ca-444b-a439-489e5a2497a7" providerId="ADAL" clId="{13069A3D-BB44-4B8B-B838-74F79D2509CE}" dt="2022-03-11T10:59:07.488" v="170" actId="171"/>
          <ac:picMkLst>
            <pc:docMk/>
            <pc:sldMk cId="2987082167" sldId="261"/>
            <ac:picMk id="21" creationId="{C33CEBC8-6477-4248-9853-7D988FE61DDE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0:59:32.468" v="181" actId="1076"/>
        <pc:sldMkLst>
          <pc:docMk/>
          <pc:sldMk cId="698799947" sldId="263"/>
        </pc:sldMkLst>
        <pc:spChg chg="mod">
          <ac:chgData name="CHALIER Yohan" userId="0bdd9f6b-c7ca-444b-a439-489e5a2497a7" providerId="ADAL" clId="{13069A3D-BB44-4B8B-B838-74F79D2509CE}" dt="2022-03-11T10:59:32.468" v="181" actId="1076"/>
          <ac:spMkLst>
            <pc:docMk/>
            <pc:sldMk cId="698799947" sldId="263"/>
            <ac:spMk id="7" creationId="{42442054-F0CF-4814-8C8D-F993ADCE8C04}"/>
          </ac:spMkLst>
        </pc:spChg>
        <pc:spChg chg="add del mod">
          <ac:chgData name="CHALIER Yohan" userId="0bdd9f6b-c7ca-444b-a439-489e5a2497a7" providerId="ADAL" clId="{13069A3D-BB44-4B8B-B838-74F79D2509CE}" dt="2022-03-11T10:59:21.038" v="174" actId="22"/>
          <ac:spMkLst>
            <pc:docMk/>
            <pc:sldMk cId="698799947" sldId="263"/>
            <ac:spMk id="9" creationId="{62214594-6E75-4850-8355-5BB6292D7B16}"/>
          </ac:spMkLst>
        </pc:spChg>
        <pc:picChg chg="del">
          <ac:chgData name="CHALIER Yohan" userId="0bdd9f6b-c7ca-444b-a439-489e5a2497a7" providerId="ADAL" clId="{13069A3D-BB44-4B8B-B838-74F79D2509CE}" dt="2022-03-11T10:59:17.751" v="171" actId="478"/>
          <ac:picMkLst>
            <pc:docMk/>
            <pc:sldMk cId="698799947" sldId="263"/>
            <ac:picMk id="5" creationId="{380A3B6B-34C0-4344-82C5-2BF42D0BF5BF}"/>
          </ac:picMkLst>
        </pc:picChg>
        <pc:picChg chg="add mod ord">
          <ac:chgData name="CHALIER Yohan" userId="0bdd9f6b-c7ca-444b-a439-489e5a2497a7" providerId="ADAL" clId="{13069A3D-BB44-4B8B-B838-74F79D2509CE}" dt="2022-03-11T10:59:23.088" v="179" actId="171"/>
          <ac:picMkLst>
            <pc:docMk/>
            <pc:sldMk cId="698799947" sldId="263"/>
            <ac:picMk id="11" creationId="{70117CA3-5735-4BE8-AF29-21F7212B4AD7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1:00:42.188" v="203" actId="14100"/>
        <pc:sldMkLst>
          <pc:docMk/>
          <pc:sldMk cId="1266550619" sldId="265"/>
        </pc:sldMkLst>
        <pc:spChg chg="mod">
          <ac:chgData name="CHALIER Yohan" userId="0bdd9f6b-c7ca-444b-a439-489e5a2497a7" providerId="ADAL" clId="{13069A3D-BB44-4B8B-B838-74F79D2509CE}" dt="2022-03-11T11:00:42.188" v="203" actId="14100"/>
          <ac:spMkLst>
            <pc:docMk/>
            <pc:sldMk cId="1266550619" sldId="265"/>
            <ac:spMk id="15" creationId="{5422365C-32C6-4A7E-A076-C68C6D7BCF02}"/>
          </ac:spMkLst>
        </pc:spChg>
        <pc:spChg chg="add del mod">
          <ac:chgData name="CHALIER Yohan" userId="0bdd9f6b-c7ca-444b-a439-489e5a2497a7" providerId="ADAL" clId="{13069A3D-BB44-4B8B-B838-74F79D2509CE}" dt="2022-03-11T10:59:50.943" v="183" actId="22"/>
          <ac:spMkLst>
            <pc:docMk/>
            <pc:sldMk cId="1266550619" sldId="265"/>
            <ac:spMk id="18" creationId="{CAA26AD9-B191-4974-8B3B-6B6CDEE3F11A}"/>
          </ac:spMkLst>
        </pc:spChg>
        <pc:picChg chg="del">
          <ac:chgData name="CHALIER Yohan" userId="0bdd9f6b-c7ca-444b-a439-489e5a2497a7" providerId="ADAL" clId="{13069A3D-BB44-4B8B-B838-74F79D2509CE}" dt="2022-03-11T10:59:50.008" v="182" actId="478"/>
          <ac:picMkLst>
            <pc:docMk/>
            <pc:sldMk cId="1266550619" sldId="265"/>
            <ac:picMk id="5" creationId="{C7950F5E-E9B5-41A9-93D6-EF9C4BE1C2CA}"/>
          </ac:picMkLst>
        </pc:picChg>
        <pc:picChg chg="del">
          <ac:chgData name="CHALIER Yohan" userId="0bdd9f6b-c7ca-444b-a439-489e5a2497a7" providerId="ADAL" clId="{13069A3D-BB44-4B8B-B838-74F79D2509CE}" dt="2022-03-11T11:00:02.929" v="194" actId="478"/>
          <ac:picMkLst>
            <pc:docMk/>
            <pc:sldMk cId="1266550619" sldId="265"/>
            <ac:picMk id="7" creationId="{BE6033A2-AA47-4DEE-A009-5673887F9A13}"/>
          </ac:picMkLst>
        </pc:picChg>
        <pc:picChg chg="del">
          <ac:chgData name="CHALIER Yohan" userId="0bdd9f6b-c7ca-444b-a439-489e5a2497a7" providerId="ADAL" clId="{13069A3D-BB44-4B8B-B838-74F79D2509CE}" dt="2022-03-11T11:00:25.639" v="197" actId="478"/>
          <ac:picMkLst>
            <pc:docMk/>
            <pc:sldMk cId="1266550619" sldId="265"/>
            <ac:picMk id="9" creationId="{BDBD1A34-1F72-46BB-A1A9-2B7BED04248B}"/>
          </ac:picMkLst>
        </pc:picChg>
        <pc:picChg chg="add mod ord">
          <ac:chgData name="CHALIER Yohan" userId="0bdd9f6b-c7ca-444b-a439-489e5a2497a7" providerId="ADAL" clId="{13069A3D-BB44-4B8B-B838-74F79D2509CE}" dt="2022-03-11T10:59:53.989" v="193" actId="171"/>
          <ac:picMkLst>
            <pc:docMk/>
            <pc:sldMk cId="1266550619" sldId="265"/>
            <ac:picMk id="20" creationId="{BDC9C0F1-B757-41EC-895B-3D40065E0D84}"/>
          </ac:picMkLst>
        </pc:picChg>
        <pc:picChg chg="add mod">
          <ac:chgData name="CHALIER Yohan" userId="0bdd9f6b-c7ca-444b-a439-489e5a2497a7" providerId="ADAL" clId="{13069A3D-BB44-4B8B-B838-74F79D2509CE}" dt="2022-03-11T11:00:07.959" v="196" actId="1076"/>
          <ac:picMkLst>
            <pc:docMk/>
            <pc:sldMk cId="1266550619" sldId="265"/>
            <ac:picMk id="22" creationId="{AB5E76FB-42D1-4A1E-A677-F9FE14C95954}"/>
          </ac:picMkLst>
        </pc:picChg>
        <pc:picChg chg="add mod ord">
          <ac:chgData name="CHALIER Yohan" userId="0bdd9f6b-c7ca-444b-a439-489e5a2497a7" providerId="ADAL" clId="{13069A3D-BB44-4B8B-B838-74F79D2509CE}" dt="2022-03-11T11:00:39.889" v="202" actId="1076"/>
          <ac:picMkLst>
            <pc:docMk/>
            <pc:sldMk cId="1266550619" sldId="265"/>
            <ac:picMk id="24" creationId="{412941C2-95A2-437C-964A-A432DF2B4A60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1:01:04.279" v="206" actId="171"/>
        <pc:sldMkLst>
          <pc:docMk/>
          <pc:sldMk cId="3217993241" sldId="266"/>
        </pc:sldMkLst>
        <pc:spChg chg="add del mod">
          <ac:chgData name="CHALIER Yohan" userId="0bdd9f6b-c7ca-444b-a439-489e5a2497a7" providerId="ADAL" clId="{13069A3D-BB44-4B8B-B838-74F79D2509CE}" dt="2022-03-11T11:00:58.343" v="205" actId="22"/>
          <ac:spMkLst>
            <pc:docMk/>
            <pc:sldMk cId="3217993241" sldId="266"/>
            <ac:spMk id="8" creationId="{E7514EBE-4969-4D26-AD7E-1A70F0775652}"/>
          </ac:spMkLst>
        </pc:spChg>
        <pc:picChg chg="del">
          <ac:chgData name="CHALIER Yohan" userId="0bdd9f6b-c7ca-444b-a439-489e5a2497a7" providerId="ADAL" clId="{13069A3D-BB44-4B8B-B838-74F79D2509CE}" dt="2022-03-11T11:00:57.268" v="204" actId="478"/>
          <ac:picMkLst>
            <pc:docMk/>
            <pc:sldMk cId="3217993241" sldId="266"/>
            <ac:picMk id="5" creationId="{F8309870-F6A5-4322-84FA-BB2F469BE1EA}"/>
          </ac:picMkLst>
        </pc:picChg>
        <pc:picChg chg="add mod ord">
          <ac:chgData name="CHALIER Yohan" userId="0bdd9f6b-c7ca-444b-a439-489e5a2497a7" providerId="ADAL" clId="{13069A3D-BB44-4B8B-B838-74F79D2509CE}" dt="2022-03-11T11:01:04.279" v="206" actId="171"/>
          <ac:picMkLst>
            <pc:docMk/>
            <pc:sldMk cId="3217993241" sldId="266"/>
            <ac:picMk id="10" creationId="{261F84BC-3557-428F-A50B-FCCDA3B77A11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1:02:09.899" v="225" actId="1035"/>
        <pc:sldMkLst>
          <pc:docMk/>
          <pc:sldMk cId="3917144040" sldId="268"/>
        </pc:sldMkLst>
        <pc:spChg chg="mod">
          <ac:chgData name="CHALIER Yohan" userId="0bdd9f6b-c7ca-444b-a439-489e5a2497a7" providerId="ADAL" clId="{13069A3D-BB44-4B8B-B838-74F79D2509CE}" dt="2022-03-11T11:01:28.279" v="215" actId="1076"/>
          <ac:spMkLst>
            <pc:docMk/>
            <pc:sldMk cId="3917144040" sldId="268"/>
            <ac:spMk id="7" creationId="{CF96FE5C-246F-4AA2-B370-269D5B02FC50}"/>
          </ac:spMkLst>
        </pc:spChg>
        <pc:spChg chg="add del mod">
          <ac:chgData name="CHALIER Yohan" userId="0bdd9f6b-c7ca-444b-a439-489e5a2497a7" providerId="ADAL" clId="{13069A3D-BB44-4B8B-B838-74F79D2509CE}" dt="2022-03-11T11:01:20.889" v="208" actId="22"/>
          <ac:spMkLst>
            <pc:docMk/>
            <pc:sldMk cId="3917144040" sldId="268"/>
            <ac:spMk id="9" creationId="{1D0F7527-C78D-45FB-BD93-FAAC4A1A164B}"/>
          </ac:spMkLst>
        </pc:spChg>
        <pc:spChg chg="add mod">
          <ac:chgData name="CHALIER Yohan" userId="0bdd9f6b-c7ca-444b-a439-489e5a2497a7" providerId="ADAL" clId="{13069A3D-BB44-4B8B-B838-74F79D2509CE}" dt="2022-03-11T11:02:09.899" v="225" actId="1035"/>
          <ac:spMkLst>
            <pc:docMk/>
            <pc:sldMk cId="3917144040" sldId="268"/>
            <ac:spMk id="12" creationId="{68EDB285-D49A-4968-91AD-F6F0BD3A2110}"/>
          </ac:spMkLst>
        </pc:spChg>
        <pc:picChg chg="del">
          <ac:chgData name="CHALIER Yohan" userId="0bdd9f6b-c7ca-444b-a439-489e5a2497a7" providerId="ADAL" clId="{13069A3D-BB44-4B8B-B838-74F79D2509CE}" dt="2022-03-11T11:01:19.629" v="207" actId="478"/>
          <ac:picMkLst>
            <pc:docMk/>
            <pc:sldMk cId="3917144040" sldId="268"/>
            <ac:picMk id="5" creationId="{5E7C54B0-1A15-4BBC-8812-633FC9E68AFD}"/>
          </ac:picMkLst>
        </pc:picChg>
        <pc:picChg chg="add mod ord">
          <ac:chgData name="CHALIER Yohan" userId="0bdd9f6b-c7ca-444b-a439-489e5a2497a7" providerId="ADAL" clId="{13069A3D-BB44-4B8B-B838-74F79D2509CE}" dt="2022-03-11T11:01:23.349" v="214" actId="171"/>
          <ac:picMkLst>
            <pc:docMk/>
            <pc:sldMk cId="3917144040" sldId="268"/>
            <ac:picMk id="11" creationId="{69196D47-855A-4590-B061-3AC219594C1F}"/>
          </ac:picMkLst>
        </pc:picChg>
      </pc:sldChg>
      <pc:sldChg chg="del">
        <pc:chgData name="CHALIER Yohan" userId="0bdd9f6b-c7ca-444b-a439-489e5a2497a7" providerId="ADAL" clId="{13069A3D-BB44-4B8B-B838-74F79D2509CE}" dt="2022-03-11T11:02:16.809" v="226" actId="2696"/>
        <pc:sldMkLst>
          <pc:docMk/>
          <pc:sldMk cId="2260090669" sldId="269"/>
        </pc:sldMkLst>
      </pc:sldChg>
      <pc:sldChg chg="addSp delSp modSp mod">
        <pc:chgData name="CHALIER Yohan" userId="0bdd9f6b-c7ca-444b-a439-489e5a2497a7" providerId="ADAL" clId="{13069A3D-BB44-4B8B-B838-74F79D2509CE}" dt="2022-03-11T10:54:46.486" v="80"/>
        <pc:sldMkLst>
          <pc:docMk/>
          <pc:sldMk cId="527392020" sldId="270"/>
        </pc:sldMkLst>
        <pc:spChg chg="add del mod">
          <ac:chgData name="CHALIER Yohan" userId="0bdd9f6b-c7ca-444b-a439-489e5a2497a7" providerId="ADAL" clId="{13069A3D-BB44-4B8B-B838-74F79D2509CE}" dt="2022-03-11T10:54:46.486" v="80"/>
          <ac:spMkLst>
            <pc:docMk/>
            <pc:sldMk cId="527392020" sldId="270"/>
            <ac:spMk id="12" creationId="{D0CDF022-9864-47F2-BE95-6181F2A3A4B2}"/>
          </ac:spMkLst>
        </pc:spChg>
        <pc:picChg chg="del">
          <ac:chgData name="CHALIER Yohan" userId="0bdd9f6b-c7ca-444b-a439-489e5a2497a7" providerId="ADAL" clId="{13069A3D-BB44-4B8B-B838-74F79D2509CE}" dt="2022-03-11T10:54:34.571" v="75" actId="478"/>
          <ac:picMkLst>
            <pc:docMk/>
            <pc:sldMk cId="527392020" sldId="270"/>
            <ac:picMk id="10" creationId="{BFCC3EA4-83B7-4937-B695-189F57BAB5B2}"/>
          </ac:picMkLst>
        </pc:picChg>
        <pc:picChg chg="add del mod modCrop">
          <ac:chgData name="CHALIER Yohan" userId="0bdd9f6b-c7ca-444b-a439-489e5a2497a7" providerId="ADAL" clId="{13069A3D-BB44-4B8B-B838-74F79D2509CE}" dt="2022-03-11T10:54:45.721" v="79" actId="21"/>
          <ac:picMkLst>
            <pc:docMk/>
            <pc:sldMk cId="527392020" sldId="270"/>
            <ac:picMk id="14" creationId="{781D0108-4372-48E9-B4C7-66B94FB91FED}"/>
          </ac:picMkLst>
        </pc:picChg>
        <pc:picChg chg="add mod">
          <ac:chgData name="CHALIER Yohan" userId="0bdd9f6b-c7ca-444b-a439-489e5a2497a7" providerId="ADAL" clId="{13069A3D-BB44-4B8B-B838-74F79D2509CE}" dt="2022-03-11T10:54:46.486" v="80"/>
          <ac:picMkLst>
            <pc:docMk/>
            <pc:sldMk cId="527392020" sldId="270"/>
            <ac:picMk id="15" creationId="{97CBFEBF-082D-40C3-BD3A-ACCD297EC823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0:56:48.202" v="119" actId="478"/>
        <pc:sldMkLst>
          <pc:docMk/>
          <pc:sldMk cId="3762880350" sldId="271"/>
        </pc:sldMkLst>
        <pc:spChg chg="mod">
          <ac:chgData name="CHALIER Yohan" userId="0bdd9f6b-c7ca-444b-a439-489e5a2497a7" providerId="ADAL" clId="{13069A3D-BB44-4B8B-B838-74F79D2509CE}" dt="2022-03-11T10:55:25.362" v="92" actId="1076"/>
          <ac:spMkLst>
            <pc:docMk/>
            <pc:sldMk cId="3762880350" sldId="271"/>
            <ac:spMk id="7" creationId="{99ADAB80-9732-4B16-8E23-5D576D4F13D9}"/>
          </ac:spMkLst>
        </pc:spChg>
        <pc:spChg chg="mod">
          <ac:chgData name="CHALIER Yohan" userId="0bdd9f6b-c7ca-444b-a439-489e5a2497a7" providerId="ADAL" clId="{13069A3D-BB44-4B8B-B838-74F79D2509CE}" dt="2022-03-11T10:55:42.512" v="100" actId="1076"/>
          <ac:spMkLst>
            <pc:docMk/>
            <pc:sldMk cId="3762880350" sldId="271"/>
            <ac:spMk id="8" creationId="{EFDE8E28-BF2F-4E97-BC7F-BED3CF8C6FB2}"/>
          </ac:spMkLst>
        </pc:spChg>
        <pc:spChg chg="mod">
          <ac:chgData name="CHALIER Yohan" userId="0bdd9f6b-c7ca-444b-a439-489e5a2497a7" providerId="ADAL" clId="{13069A3D-BB44-4B8B-B838-74F79D2509CE}" dt="2022-03-11T10:55:49.707" v="102" actId="1076"/>
          <ac:spMkLst>
            <pc:docMk/>
            <pc:sldMk cId="3762880350" sldId="271"/>
            <ac:spMk id="9" creationId="{6703F420-30E0-4E2D-B53C-E9705D9A8B46}"/>
          </ac:spMkLst>
        </pc:spChg>
        <pc:spChg chg="mod">
          <ac:chgData name="CHALIER Yohan" userId="0bdd9f6b-c7ca-444b-a439-489e5a2497a7" providerId="ADAL" clId="{13069A3D-BB44-4B8B-B838-74F79D2509CE}" dt="2022-03-11T10:56:29.302" v="112" actId="1076"/>
          <ac:spMkLst>
            <pc:docMk/>
            <pc:sldMk cId="3762880350" sldId="271"/>
            <ac:spMk id="10" creationId="{9C5E478C-2BDC-461B-A27B-B07FF61CAE92}"/>
          </ac:spMkLst>
        </pc:spChg>
        <pc:spChg chg="mod">
          <ac:chgData name="CHALIER Yohan" userId="0bdd9f6b-c7ca-444b-a439-489e5a2497a7" providerId="ADAL" clId="{13069A3D-BB44-4B8B-B838-74F79D2509CE}" dt="2022-03-11T10:56:40.753" v="115" actId="1076"/>
          <ac:spMkLst>
            <pc:docMk/>
            <pc:sldMk cId="3762880350" sldId="271"/>
            <ac:spMk id="11" creationId="{6922DB69-8594-4A62-A4DD-90F833E3BD5A}"/>
          </ac:spMkLst>
        </pc:spChg>
        <pc:spChg chg="del mod">
          <ac:chgData name="CHALIER Yohan" userId="0bdd9f6b-c7ca-444b-a439-489e5a2497a7" providerId="ADAL" clId="{13069A3D-BB44-4B8B-B838-74F79D2509CE}" dt="2022-03-11T10:56:46.805" v="117" actId="478"/>
          <ac:spMkLst>
            <pc:docMk/>
            <pc:sldMk cId="3762880350" sldId="271"/>
            <ac:spMk id="12" creationId="{EFC170B1-9453-4ECC-94B7-D971A8041374}"/>
          </ac:spMkLst>
        </pc:spChg>
        <pc:spChg chg="del mod">
          <ac:chgData name="CHALIER Yohan" userId="0bdd9f6b-c7ca-444b-a439-489e5a2497a7" providerId="ADAL" clId="{13069A3D-BB44-4B8B-B838-74F79D2509CE}" dt="2022-03-11T10:56:45.508" v="116" actId="478"/>
          <ac:spMkLst>
            <pc:docMk/>
            <pc:sldMk cId="3762880350" sldId="271"/>
            <ac:spMk id="13" creationId="{A06D55D6-66AE-47E4-B7C9-0C83B3548FF0}"/>
          </ac:spMkLst>
        </pc:spChg>
        <pc:spChg chg="del mod">
          <ac:chgData name="CHALIER Yohan" userId="0bdd9f6b-c7ca-444b-a439-489e5a2497a7" providerId="ADAL" clId="{13069A3D-BB44-4B8B-B838-74F79D2509CE}" dt="2022-03-11T10:56:48.202" v="119" actId="478"/>
          <ac:spMkLst>
            <pc:docMk/>
            <pc:sldMk cId="3762880350" sldId="271"/>
            <ac:spMk id="14" creationId="{241F5B16-78B1-4B80-89A5-B1B164A59D3D}"/>
          </ac:spMkLst>
        </pc:spChg>
        <pc:spChg chg="mod">
          <ac:chgData name="CHALIER Yohan" userId="0bdd9f6b-c7ca-444b-a439-489e5a2497a7" providerId="ADAL" clId="{13069A3D-BB44-4B8B-B838-74F79D2509CE}" dt="2022-03-11T10:56:02.302" v="107" actId="1076"/>
          <ac:spMkLst>
            <pc:docMk/>
            <pc:sldMk cId="3762880350" sldId="271"/>
            <ac:spMk id="15" creationId="{65D9F52C-DDDA-4BE3-A0E1-58036EF6F551}"/>
          </ac:spMkLst>
        </pc:spChg>
        <pc:spChg chg="mod">
          <ac:chgData name="CHALIER Yohan" userId="0bdd9f6b-c7ca-444b-a439-489e5a2497a7" providerId="ADAL" clId="{13069A3D-BB44-4B8B-B838-74F79D2509CE}" dt="2022-03-11T10:55:59.492" v="106" actId="1076"/>
          <ac:spMkLst>
            <pc:docMk/>
            <pc:sldMk cId="3762880350" sldId="271"/>
            <ac:spMk id="16" creationId="{97DDE648-F41B-4D4A-8D38-D366497BA602}"/>
          </ac:spMkLst>
        </pc:spChg>
        <pc:spChg chg="mod">
          <ac:chgData name="CHALIER Yohan" userId="0bdd9f6b-c7ca-444b-a439-489e5a2497a7" providerId="ADAL" clId="{13069A3D-BB44-4B8B-B838-74F79D2509CE}" dt="2022-03-11T10:55:46.722" v="101" actId="14100"/>
          <ac:spMkLst>
            <pc:docMk/>
            <pc:sldMk cId="3762880350" sldId="271"/>
            <ac:spMk id="17" creationId="{DCF2B505-4151-47D5-9D12-4F2021B8D588}"/>
          </ac:spMkLst>
        </pc:spChg>
        <pc:spChg chg="add del mod">
          <ac:chgData name="CHALIER Yohan" userId="0bdd9f6b-c7ca-444b-a439-489e5a2497a7" providerId="ADAL" clId="{13069A3D-BB44-4B8B-B838-74F79D2509CE}" dt="2022-03-11T10:55:11.232" v="85" actId="478"/>
          <ac:spMkLst>
            <pc:docMk/>
            <pc:sldMk cId="3762880350" sldId="271"/>
            <ac:spMk id="21" creationId="{CDBE2720-8DBB-435A-B9E8-3DDFBF92F960}"/>
          </ac:spMkLst>
        </pc:spChg>
        <pc:picChg chg="del">
          <ac:chgData name="CHALIER Yohan" userId="0bdd9f6b-c7ca-444b-a439-489e5a2497a7" providerId="ADAL" clId="{13069A3D-BB44-4B8B-B838-74F79D2509CE}" dt="2022-03-11T10:55:09.371" v="84" actId="478"/>
          <ac:picMkLst>
            <pc:docMk/>
            <pc:sldMk cId="3762880350" sldId="271"/>
            <ac:picMk id="5" creationId="{0B495CEA-A176-44E6-8262-F6B783EB7C56}"/>
          </ac:picMkLst>
        </pc:picChg>
        <pc:picChg chg="add mod">
          <ac:chgData name="CHALIER Yohan" userId="0bdd9f6b-c7ca-444b-a439-489e5a2497a7" providerId="ADAL" clId="{13069A3D-BB44-4B8B-B838-74F79D2509CE}" dt="2022-03-11T10:55:40.612" v="99" actId="1076"/>
          <ac:picMkLst>
            <pc:docMk/>
            <pc:sldMk cId="3762880350" sldId="271"/>
            <ac:picMk id="19" creationId="{61600A8D-D0D2-41B9-8333-348E1371BE35}"/>
          </ac:picMkLst>
        </pc:picChg>
        <pc:cxnChg chg="add del">
          <ac:chgData name="CHALIER Yohan" userId="0bdd9f6b-c7ca-444b-a439-489e5a2497a7" providerId="ADAL" clId="{13069A3D-BB44-4B8B-B838-74F79D2509CE}" dt="2022-03-11T10:56:16.863" v="109" actId="11529"/>
          <ac:cxnSpMkLst>
            <pc:docMk/>
            <pc:sldMk cId="3762880350" sldId="271"/>
            <ac:cxnSpMk id="23" creationId="{D7B5AC6A-5BAC-48F9-8F77-7A48FBCC4F9B}"/>
          </ac:cxnSpMkLst>
        </pc:cxnChg>
        <pc:cxnChg chg="add mod">
          <ac:chgData name="CHALIER Yohan" userId="0bdd9f6b-c7ca-444b-a439-489e5a2497a7" providerId="ADAL" clId="{13069A3D-BB44-4B8B-B838-74F79D2509CE}" dt="2022-03-11T10:56:25.882" v="111" actId="14100"/>
          <ac:cxnSpMkLst>
            <pc:docMk/>
            <pc:sldMk cId="3762880350" sldId="271"/>
            <ac:cxnSpMk id="25" creationId="{F910FE4B-D679-45A6-AAE4-E1566644378C}"/>
          </ac:cxnSpMkLst>
        </pc:cxnChg>
        <pc:cxnChg chg="add">
          <ac:chgData name="CHALIER Yohan" userId="0bdd9f6b-c7ca-444b-a439-489e5a2497a7" providerId="ADAL" clId="{13069A3D-BB44-4B8B-B838-74F79D2509CE}" dt="2022-03-11T10:56:35.482" v="113" actId="11529"/>
          <ac:cxnSpMkLst>
            <pc:docMk/>
            <pc:sldMk cId="3762880350" sldId="271"/>
            <ac:cxnSpMk id="28" creationId="{C33D5F88-FF52-4486-8A36-FD4B55499827}"/>
          </ac:cxnSpMkLst>
        </pc:cxnChg>
      </pc:sldChg>
      <pc:sldChg chg="addSp delSp modSp mod">
        <pc:chgData name="CHALIER Yohan" userId="0bdd9f6b-c7ca-444b-a439-489e5a2497a7" providerId="ADAL" clId="{13069A3D-BB44-4B8B-B838-74F79D2509CE}" dt="2022-03-11T11:02:48.559" v="270" actId="313"/>
        <pc:sldMkLst>
          <pc:docMk/>
          <pc:sldMk cId="3169062785" sldId="279"/>
        </pc:sldMkLst>
        <pc:spChg chg="mod">
          <ac:chgData name="CHALIER Yohan" userId="0bdd9f6b-c7ca-444b-a439-489e5a2497a7" providerId="ADAL" clId="{13069A3D-BB44-4B8B-B838-74F79D2509CE}" dt="2022-03-11T11:02:48.559" v="270" actId="313"/>
          <ac:spMkLst>
            <pc:docMk/>
            <pc:sldMk cId="3169062785" sldId="279"/>
            <ac:spMk id="2" creationId="{9C99B959-2687-40CA-BA0A-1369500279E1}"/>
          </ac:spMkLst>
        </pc:spChg>
        <pc:spChg chg="add del mod">
          <ac:chgData name="CHALIER Yohan" userId="0bdd9f6b-c7ca-444b-a439-489e5a2497a7" providerId="ADAL" clId="{13069A3D-BB44-4B8B-B838-74F79D2509CE}" dt="2022-03-11T11:02:40.939" v="242" actId="22"/>
          <ac:spMkLst>
            <pc:docMk/>
            <pc:sldMk cId="3169062785" sldId="279"/>
            <ac:spMk id="19" creationId="{0D505226-FBFA-44AB-9569-2A3DB37C708B}"/>
          </ac:spMkLst>
        </pc:spChg>
        <pc:picChg chg="del">
          <ac:chgData name="CHALIER Yohan" userId="0bdd9f6b-c7ca-444b-a439-489e5a2497a7" providerId="ADAL" clId="{13069A3D-BB44-4B8B-B838-74F79D2509CE}" dt="2022-03-11T11:02:39.499" v="241" actId="478"/>
          <ac:picMkLst>
            <pc:docMk/>
            <pc:sldMk cId="3169062785" sldId="279"/>
            <ac:picMk id="17" creationId="{26D14357-4B5A-476C-9B3A-9C37916BC1A1}"/>
          </ac:picMkLst>
        </pc:picChg>
        <pc:picChg chg="add mod ord">
          <ac:chgData name="CHALIER Yohan" userId="0bdd9f6b-c7ca-444b-a439-489e5a2497a7" providerId="ADAL" clId="{13069A3D-BB44-4B8B-B838-74F79D2509CE}" dt="2022-03-11T11:02:40.939" v="242" actId="22"/>
          <ac:picMkLst>
            <pc:docMk/>
            <pc:sldMk cId="3169062785" sldId="279"/>
            <ac:picMk id="21" creationId="{7C1B947A-B83D-4347-BCB7-889D84A1125D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1:03:50.927" v="302" actId="478"/>
        <pc:sldMkLst>
          <pc:docMk/>
          <pc:sldMk cId="3503143936" sldId="281"/>
        </pc:sldMkLst>
        <pc:spChg chg="mod">
          <ac:chgData name="CHALIER Yohan" userId="0bdd9f6b-c7ca-444b-a439-489e5a2497a7" providerId="ADAL" clId="{13069A3D-BB44-4B8B-B838-74F79D2509CE}" dt="2022-03-11T11:03:12.619" v="283" actId="1076"/>
          <ac:spMkLst>
            <pc:docMk/>
            <pc:sldMk cId="3503143936" sldId="281"/>
            <ac:spMk id="16" creationId="{B28D7893-919F-4BFB-AAEE-9BE91076D36B}"/>
          </ac:spMkLst>
        </pc:spChg>
        <pc:spChg chg="del">
          <ac:chgData name="CHALIER Yohan" userId="0bdd9f6b-c7ca-444b-a439-489e5a2497a7" providerId="ADAL" clId="{13069A3D-BB44-4B8B-B838-74F79D2509CE}" dt="2022-03-11T11:03:50.927" v="302" actId="478"/>
          <ac:spMkLst>
            <pc:docMk/>
            <pc:sldMk cId="3503143936" sldId="281"/>
            <ac:spMk id="17" creationId="{C3897537-CBF1-4A7B-9BCC-BA85F3A660D8}"/>
          </ac:spMkLst>
        </pc:spChg>
        <pc:spChg chg="mod">
          <ac:chgData name="CHALIER Yohan" userId="0bdd9f6b-c7ca-444b-a439-489e5a2497a7" providerId="ADAL" clId="{13069A3D-BB44-4B8B-B838-74F79D2509CE}" dt="2022-03-11T11:03:43.855" v="299" actId="1076"/>
          <ac:spMkLst>
            <pc:docMk/>
            <pc:sldMk cId="3503143936" sldId="281"/>
            <ac:spMk id="22" creationId="{242C3ED1-2E19-4BDC-998E-B0763CE47A34}"/>
          </ac:spMkLst>
        </pc:spChg>
        <pc:spChg chg="mod">
          <ac:chgData name="CHALIER Yohan" userId="0bdd9f6b-c7ca-444b-a439-489e5a2497a7" providerId="ADAL" clId="{13069A3D-BB44-4B8B-B838-74F79D2509CE}" dt="2022-03-11T11:03:49.135" v="301" actId="1076"/>
          <ac:spMkLst>
            <pc:docMk/>
            <pc:sldMk cId="3503143936" sldId="281"/>
            <ac:spMk id="27" creationId="{15AF99A7-923A-4E05-BA7C-DB64FAC39CE3}"/>
          </ac:spMkLst>
        </pc:spChg>
        <pc:spChg chg="add del mod">
          <ac:chgData name="CHALIER Yohan" userId="0bdd9f6b-c7ca-444b-a439-489e5a2497a7" providerId="ADAL" clId="{13069A3D-BB44-4B8B-B838-74F79D2509CE}" dt="2022-03-11T11:03:06.649" v="272" actId="22"/>
          <ac:spMkLst>
            <pc:docMk/>
            <pc:sldMk cId="3503143936" sldId="281"/>
            <ac:spMk id="29" creationId="{01DD3BEF-F46D-4938-A44F-785BC0A83160}"/>
          </ac:spMkLst>
        </pc:spChg>
        <pc:spChg chg="add del mod">
          <ac:chgData name="CHALIER Yohan" userId="0bdd9f6b-c7ca-444b-a439-489e5a2497a7" providerId="ADAL" clId="{13069A3D-BB44-4B8B-B838-74F79D2509CE}" dt="2022-03-11T11:03:30.774" v="286" actId="22"/>
          <ac:spMkLst>
            <pc:docMk/>
            <pc:sldMk cId="3503143936" sldId="281"/>
            <ac:spMk id="33" creationId="{9B9547DE-CC18-4AE0-9791-A887DB097E86}"/>
          </ac:spMkLst>
        </pc:spChg>
        <pc:grpChg chg="mod">
          <ac:chgData name="CHALIER Yohan" userId="0bdd9f6b-c7ca-444b-a439-489e5a2497a7" providerId="ADAL" clId="{13069A3D-BB44-4B8B-B838-74F79D2509CE}" dt="2022-03-11T11:03:45.967" v="300" actId="1076"/>
          <ac:grpSpMkLst>
            <pc:docMk/>
            <pc:sldMk cId="3503143936" sldId="281"/>
            <ac:grpSpMk id="23" creationId="{DF193FEA-CB0A-4018-92D1-7773757FE9AA}"/>
          </ac:grpSpMkLst>
        </pc:grpChg>
        <pc:picChg chg="del">
          <ac:chgData name="CHALIER Yohan" userId="0bdd9f6b-c7ca-444b-a439-489e5a2497a7" providerId="ADAL" clId="{13069A3D-BB44-4B8B-B838-74F79D2509CE}" dt="2022-03-11T11:03:05.559" v="271" actId="478"/>
          <ac:picMkLst>
            <pc:docMk/>
            <pc:sldMk cId="3503143936" sldId="281"/>
            <ac:picMk id="12" creationId="{9C5D039C-9AD8-4B1F-B58A-1A497A26545F}"/>
          </ac:picMkLst>
        </pc:picChg>
        <pc:picChg chg="del">
          <ac:chgData name="CHALIER Yohan" userId="0bdd9f6b-c7ca-444b-a439-489e5a2497a7" providerId="ADAL" clId="{13069A3D-BB44-4B8B-B838-74F79D2509CE}" dt="2022-03-11T11:03:29.673" v="285" actId="478"/>
          <ac:picMkLst>
            <pc:docMk/>
            <pc:sldMk cId="3503143936" sldId="281"/>
            <ac:picMk id="13" creationId="{7703AFFC-E874-4647-9495-0FBBE87DBA05}"/>
          </ac:picMkLst>
        </pc:picChg>
        <pc:picChg chg="mod">
          <ac:chgData name="CHALIER Yohan" userId="0bdd9f6b-c7ca-444b-a439-489e5a2497a7" providerId="ADAL" clId="{13069A3D-BB44-4B8B-B838-74F79D2509CE}" dt="2022-03-11T11:03:14.590" v="284" actId="1076"/>
          <ac:picMkLst>
            <pc:docMk/>
            <pc:sldMk cId="3503143936" sldId="281"/>
            <ac:picMk id="15" creationId="{BC63678D-5270-4131-B6D0-CE27E1E0BDB3}"/>
          </ac:picMkLst>
        </pc:picChg>
        <pc:picChg chg="mod">
          <ac:chgData name="CHALIER Yohan" userId="0bdd9f6b-c7ca-444b-a439-489e5a2497a7" providerId="ADAL" clId="{13069A3D-BB44-4B8B-B838-74F79D2509CE}" dt="2022-03-11T11:03:40.192" v="297" actId="1076"/>
          <ac:picMkLst>
            <pc:docMk/>
            <pc:sldMk cId="3503143936" sldId="281"/>
            <ac:picMk id="18" creationId="{31EE75AE-9C7B-4725-8CAD-2C6E344C2FE0}"/>
          </ac:picMkLst>
        </pc:picChg>
        <pc:picChg chg="mod">
          <ac:chgData name="CHALIER Yohan" userId="0bdd9f6b-c7ca-444b-a439-489e5a2497a7" providerId="ADAL" clId="{13069A3D-BB44-4B8B-B838-74F79D2509CE}" dt="2022-03-11T11:03:38.895" v="296" actId="1076"/>
          <ac:picMkLst>
            <pc:docMk/>
            <pc:sldMk cId="3503143936" sldId="281"/>
            <ac:picMk id="19" creationId="{A05F588B-DBE4-453A-8C4E-15A4481EDA66}"/>
          </ac:picMkLst>
        </pc:picChg>
        <pc:picChg chg="add mod ord">
          <ac:chgData name="CHALIER Yohan" userId="0bdd9f6b-c7ca-444b-a439-489e5a2497a7" providerId="ADAL" clId="{13069A3D-BB44-4B8B-B838-74F79D2509CE}" dt="2022-03-11T11:03:10.349" v="282" actId="171"/>
          <ac:picMkLst>
            <pc:docMk/>
            <pc:sldMk cId="3503143936" sldId="281"/>
            <ac:picMk id="31" creationId="{35987C86-D58E-447F-AED0-AA266E0949F8}"/>
          </ac:picMkLst>
        </pc:picChg>
        <pc:picChg chg="add mod ord">
          <ac:chgData name="CHALIER Yohan" userId="0bdd9f6b-c7ca-444b-a439-489e5a2497a7" providerId="ADAL" clId="{13069A3D-BB44-4B8B-B838-74F79D2509CE}" dt="2022-03-11T11:03:33.279" v="295" actId="171"/>
          <ac:picMkLst>
            <pc:docMk/>
            <pc:sldMk cId="3503143936" sldId="281"/>
            <ac:picMk id="35" creationId="{EE207E82-008A-43BE-BA1A-5F3689EED917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1:06:27.384" v="383" actId="1076"/>
        <pc:sldMkLst>
          <pc:docMk/>
          <pc:sldMk cId="1370927150" sldId="283"/>
        </pc:sldMkLst>
        <pc:spChg chg="mod ord">
          <ac:chgData name="CHALIER Yohan" userId="0bdd9f6b-c7ca-444b-a439-489e5a2497a7" providerId="ADAL" clId="{13069A3D-BB44-4B8B-B838-74F79D2509CE}" dt="2022-03-11T11:06:27.384" v="383" actId="1076"/>
          <ac:spMkLst>
            <pc:docMk/>
            <pc:sldMk cId="1370927150" sldId="283"/>
            <ac:spMk id="9" creationId="{96957F72-0CE9-4D96-97AE-B207DA6A28FE}"/>
          </ac:spMkLst>
        </pc:spChg>
        <pc:spChg chg="mod">
          <ac:chgData name="CHALIER Yohan" userId="0bdd9f6b-c7ca-444b-a439-489e5a2497a7" providerId="ADAL" clId="{13069A3D-BB44-4B8B-B838-74F79D2509CE}" dt="2022-03-11T11:06:23.284" v="381" actId="688"/>
          <ac:spMkLst>
            <pc:docMk/>
            <pc:sldMk cId="1370927150" sldId="283"/>
            <ac:spMk id="10" creationId="{FE71DE47-FCAE-4634-AC56-4D1E159111EA}"/>
          </ac:spMkLst>
        </pc:spChg>
        <pc:spChg chg="mod">
          <ac:chgData name="CHALIER Yohan" userId="0bdd9f6b-c7ca-444b-a439-489e5a2497a7" providerId="ADAL" clId="{13069A3D-BB44-4B8B-B838-74F79D2509CE}" dt="2022-03-11T11:06:06.764" v="372" actId="1076"/>
          <ac:spMkLst>
            <pc:docMk/>
            <pc:sldMk cId="1370927150" sldId="283"/>
            <ac:spMk id="15" creationId="{45D57C95-2185-447C-AACA-8A49ADB48F41}"/>
          </ac:spMkLst>
        </pc:spChg>
        <pc:spChg chg="del ord">
          <ac:chgData name="CHALIER Yohan" userId="0bdd9f6b-c7ca-444b-a439-489e5a2497a7" providerId="ADAL" clId="{13069A3D-BB44-4B8B-B838-74F79D2509CE}" dt="2022-03-11T11:06:03.364" v="371" actId="478"/>
          <ac:spMkLst>
            <pc:docMk/>
            <pc:sldMk cId="1370927150" sldId="283"/>
            <ac:spMk id="16" creationId="{19C1407A-5FB7-4E0B-AE96-22FB0E469ADB}"/>
          </ac:spMkLst>
        </pc:spChg>
        <pc:spChg chg="add del mod">
          <ac:chgData name="CHALIER Yohan" userId="0bdd9f6b-c7ca-444b-a439-489e5a2497a7" providerId="ADAL" clId="{13069A3D-BB44-4B8B-B838-74F79D2509CE}" dt="2022-03-11T11:05:08.114" v="313" actId="22"/>
          <ac:spMkLst>
            <pc:docMk/>
            <pc:sldMk cId="1370927150" sldId="283"/>
            <ac:spMk id="18" creationId="{68B08806-69F7-4908-ACCF-DAEC4995EA4A}"/>
          </ac:spMkLst>
        </pc:spChg>
        <pc:grpChg chg="mod">
          <ac:chgData name="CHALIER Yohan" userId="0bdd9f6b-c7ca-444b-a439-489e5a2497a7" providerId="ADAL" clId="{13069A3D-BB44-4B8B-B838-74F79D2509CE}" dt="2022-03-11T11:06:25.134" v="382" actId="1076"/>
          <ac:grpSpMkLst>
            <pc:docMk/>
            <pc:sldMk cId="1370927150" sldId="283"/>
            <ac:grpSpMk id="11" creationId="{D98C8E06-083C-416C-BBA1-A65C88F8494F}"/>
          </ac:grpSpMkLst>
        </pc:grpChg>
        <pc:picChg chg="del">
          <ac:chgData name="CHALIER Yohan" userId="0bdd9f6b-c7ca-444b-a439-489e5a2497a7" providerId="ADAL" clId="{13069A3D-BB44-4B8B-B838-74F79D2509CE}" dt="2022-03-11T11:04:54.316" v="310" actId="478"/>
          <ac:picMkLst>
            <pc:docMk/>
            <pc:sldMk cId="1370927150" sldId="283"/>
            <ac:picMk id="5" creationId="{1F7598D1-29A8-45B8-AE0D-A133E9B1517A}"/>
          </ac:picMkLst>
        </pc:picChg>
        <pc:picChg chg="mod">
          <ac:chgData name="CHALIER Yohan" userId="0bdd9f6b-c7ca-444b-a439-489e5a2497a7" providerId="ADAL" clId="{13069A3D-BB44-4B8B-B838-74F79D2509CE}" dt="2022-03-11T11:06:08.304" v="373" actId="1076"/>
          <ac:picMkLst>
            <pc:docMk/>
            <pc:sldMk cId="1370927150" sldId="283"/>
            <ac:picMk id="7" creationId="{8D1C1D40-EACF-4E4A-8E5D-24F90899E2C9}"/>
          </ac:picMkLst>
        </pc:picChg>
        <pc:picChg chg="mod">
          <ac:chgData name="CHALIER Yohan" userId="0bdd9f6b-c7ca-444b-a439-489e5a2497a7" providerId="ADAL" clId="{13069A3D-BB44-4B8B-B838-74F79D2509CE}" dt="2022-03-11T11:06:09.904" v="374" actId="1076"/>
          <ac:picMkLst>
            <pc:docMk/>
            <pc:sldMk cId="1370927150" sldId="283"/>
            <ac:picMk id="8" creationId="{5665D0D6-34D2-4A17-A3D4-BB3C1767C053}"/>
          </ac:picMkLst>
        </pc:picChg>
        <pc:picChg chg="add mod ord">
          <ac:chgData name="CHALIER Yohan" userId="0bdd9f6b-c7ca-444b-a439-489e5a2497a7" providerId="ADAL" clId="{13069A3D-BB44-4B8B-B838-74F79D2509CE}" dt="2022-03-11T11:05:53.424" v="369" actId="167"/>
          <ac:picMkLst>
            <pc:docMk/>
            <pc:sldMk cId="1370927150" sldId="283"/>
            <ac:picMk id="20" creationId="{C77551BA-011C-4028-BE37-E397060CF0FF}"/>
          </ac:picMkLst>
        </pc:picChg>
        <pc:picChg chg="add mod ord">
          <ac:chgData name="CHALIER Yohan" userId="0bdd9f6b-c7ca-444b-a439-489e5a2497a7" providerId="ADAL" clId="{13069A3D-BB44-4B8B-B838-74F79D2509CE}" dt="2022-03-11T11:05:55.204" v="370" actId="167"/>
          <ac:picMkLst>
            <pc:docMk/>
            <pc:sldMk cId="1370927150" sldId="283"/>
            <ac:picMk id="22" creationId="{869BB39B-9005-43A5-9C26-65A45837F188}"/>
          </ac:picMkLst>
        </pc:picChg>
      </pc:sldChg>
      <pc:sldChg chg="addSp delSp modSp mod ord">
        <pc:chgData name="CHALIER Yohan" userId="0bdd9f6b-c7ca-444b-a439-489e5a2497a7" providerId="ADAL" clId="{13069A3D-BB44-4B8B-B838-74F79D2509CE}" dt="2022-03-11T11:07:50.800" v="516" actId="11529"/>
        <pc:sldMkLst>
          <pc:docMk/>
          <pc:sldMk cId="149018456" sldId="284"/>
        </pc:sldMkLst>
        <pc:spChg chg="mod">
          <ac:chgData name="CHALIER Yohan" userId="0bdd9f6b-c7ca-444b-a439-489e5a2497a7" providerId="ADAL" clId="{13069A3D-BB44-4B8B-B838-74F79D2509CE}" dt="2022-03-11T11:07:00.114" v="447" actId="404"/>
          <ac:spMkLst>
            <pc:docMk/>
            <pc:sldMk cId="149018456" sldId="284"/>
            <ac:spMk id="2" creationId="{D919104A-8CFA-4713-B101-9E98E226ADA5}"/>
          </ac:spMkLst>
        </pc:spChg>
        <pc:spChg chg="del mod">
          <ac:chgData name="CHALIER Yohan" userId="0bdd9f6b-c7ca-444b-a439-489e5a2497a7" providerId="ADAL" clId="{13069A3D-BB44-4B8B-B838-74F79D2509CE}" dt="2022-03-11T11:04:21.754" v="308" actId="478"/>
          <ac:spMkLst>
            <pc:docMk/>
            <pc:sldMk cId="149018456" sldId="284"/>
            <ac:spMk id="8" creationId="{320E2B1F-7171-4E94-82AE-6C1740410AFE}"/>
          </ac:spMkLst>
        </pc:spChg>
        <pc:spChg chg="add del mod">
          <ac:chgData name="CHALIER Yohan" userId="0bdd9f6b-c7ca-444b-a439-489e5a2497a7" providerId="ADAL" clId="{13069A3D-BB44-4B8B-B838-74F79D2509CE}" dt="2022-03-11T11:04:19.444" v="306" actId="22"/>
          <ac:spMkLst>
            <pc:docMk/>
            <pc:sldMk cId="149018456" sldId="284"/>
            <ac:spMk id="10" creationId="{01E89499-77B8-48A0-97FA-03976AA17C48}"/>
          </ac:spMkLst>
        </pc:spChg>
        <pc:spChg chg="add mod">
          <ac:chgData name="CHALIER Yohan" userId="0bdd9f6b-c7ca-444b-a439-489e5a2497a7" providerId="ADAL" clId="{13069A3D-BB44-4B8B-B838-74F79D2509CE}" dt="2022-03-11T11:07:22.344" v="496" actId="1076"/>
          <ac:spMkLst>
            <pc:docMk/>
            <pc:sldMk cId="149018456" sldId="284"/>
            <ac:spMk id="13" creationId="{077796D1-2C4C-40A0-8436-C783CA2493A9}"/>
          </ac:spMkLst>
        </pc:spChg>
        <pc:spChg chg="add mod">
          <ac:chgData name="CHALIER Yohan" userId="0bdd9f6b-c7ca-444b-a439-489e5a2497a7" providerId="ADAL" clId="{13069A3D-BB44-4B8B-B838-74F79D2509CE}" dt="2022-03-11T11:07:34.824" v="514" actId="20577"/>
          <ac:spMkLst>
            <pc:docMk/>
            <pc:sldMk cId="149018456" sldId="284"/>
            <ac:spMk id="14" creationId="{C8492C73-9F75-4ACF-A58D-FDC9167C19C4}"/>
          </ac:spMkLst>
        </pc:spChg>
        <pc:picChg chg="del">
          <ac:chgData name="CHALIER Yohan" userId="0bdd9f6b-c7ca-444b-a439-489e5a2497a7" providerId="ADAL" clId="{13069A3D-BB44-4B8B-B838-74F79D2509CE}" dt="2022-03-11T11:04:22.094" v="309" actId="478"/>
          <ac:picMkLst>
            <pc:docMk/>
            <pc:sldMk cId="149018456" sldId="284"/>
            <ac:picMk id="5" creationId="{B9D2EA2E-0FD9-46AB-A3BE-476BFB573F21}"/>
          </ac:picMkLst>
        </pc:picChg>
        <pc:picChg chg="del">
          <ac:chgData name="CHALIER Yohan" userId="0bdd9f6b-c7ca-444b-a439-489e5a2497a7" providerId="ADAL" clId="{13069A3D-BB44-4B8B-B838-74F79D2509CE}" dt="2022-03-11T11:04:18.174" v="305" actId="478"/>
          <ac:picMkLst>
            <pc:docMk/>
            <pc:sldMk cId="149018456" sldId="284"/>
            <ac:picMk id="7" creationId="{DD4D3E2A-54D0-4852-A2D5-24DB4A9D7592}"/>
          </ac:picMkLst>
        </pc:picChg>
        <pc:picChg chg="add mod ord">
          <ac:chgData name="CHALIER Yohan" userId="0bdd9f6b-c7ca-444b-a439-489e5a2497a7" providerId="ADAL" clId="{13069A3D-BB44-4B8B-B838-74F79D2509CE}" dt="2022-03-11T11:04:19.444" v="306" actId="22"/>
          <ac:picMkLst>
            <pc:docMk/>
            <pc:sldMk cId="149018456" sldId="284"/>
            <ac:picMk id="12" creationId="{5477C506-8DD7-49CF-8B47-80713BE58EFD}"/>
          </ac:picMkLst>
        </pc:picChg>
        <pc:cxnChg chg="add del mod">
          <ac:chgData name="CHALIER Yohan" userId="0bdd9f6b-c7ca-444b-a439-489e5a2497a7" providerId="ADAL" clId="{13069A3D-BB44-4B8B-B838-74F79D2509CE}" dt="2022-03-11T11:07:50.800" v="516" actId="11529"/>
          <ac:cxnSpMkLst>
            <pc:docMk/>
            <pc:sldMk cId="149018456" sldId="284"/>
            <ac:cxnSpMk id="16" creationId="{7C3C7FA1-9AE9-4683-B097-2B6E58A2F533}"/>
          </ac:cxnSpMkLst>
        </pc:cxnChg>
      </pc:sldChg>
      <pc:sldChg chg="addSp delSp modSp mod">
        <pc:chgData name="CHALIER Yohan" userId="0bdd9f6b-c7ca-444b-a439-489e5a2497a7" providerId="ADAL" clId="{13069A3D-BB44-4B8B-B838-74F79D2509CE}" dt="2022-03-11T12:01:04.918" v="523" actId="1076"/>
        <pc:sldMkLst>
          <pc:docMk/>
          <pc:sldMk cId="3196290256" sldId="285"/>
        </pc:sldMkLst>
        <pc:spChg chg="add del mod">
          <ac:chgData name="CHALIER Yohan" userId="0bdd9f6b-c7ca-444b-a439-489e5a2497a7" providerId="ADAL" clId="{13069A3D-BB44-4B8B-B838-74F79D2509CE}" dt="2022-03-11T12:00:47.956" v="518" actId="22"/>
          <ac:spMkLst>
            <pc:docMk/>
            <pc:sldMk cId="3196290256" sldId="285"/>
            <ac:spMk id="7" creationId="{9599EF41-0779-48E7-A9E0-BD6BB1170426}"/>
          </ac:spMkLst>
        </pc:spChg>
        <pc:spChg chg="add mod">
          <ac:chgData name="CHALIER Yohan" userId="0bdd9f6b-c7ca-444b-a439-489e5a2497a7" providerId="ADAL" clId="{13069A3D-BB44-4B8B-B838-74F79D2509CE}" dt="2022-03-11T12:01:04.918" v="523" actId="1076"/>
          <ac:spMkLst>
            <pc:docMk/>
            <pc:sldMk cId="3196290256" sldId="285"/>
            <ac:spMk id="10" creationId="{133C748E-EA6F-4CC4-B673-0921ACCEA2EA}"/>
          </ac:spMkLst>
        </pc:spChg>
        <pc:picChg chg="del">
          <ac:chgData name="CHALIER Yohan" userId="0bdd9f6b-c7ca-444b-a439-489e5a2497a7" providerId="ADAL" clId="{13069A3D-BB44-4B8B-B838-74F79D2509CE}" dt="2022-03-11T12:00:45.865" v="517" actId="478"/>
          <ac:picMkLst>
            <pc:docMk/>
            <pc:sldMk cId="3196290256" sldId="285"/>
            <ac:picMk id="5" creationId="{4A12060F-97E7-4190-B4A3-B918F43BFE70}"/>
          </ac:picMkLst>
        </pc:picChg>
        <pc:picChg chg="add mod ord">
          <ac:chgData name="CHALIER Yohan" userId="0bdd9f6b-c7ca-444b-a439-489e5a2497a7" providerId="ADAL" clId="{13069A3D-BB44-4B8B-B838-74F79D2509CE}" dt="2022-03-11T12:00:47.956" v="518" actId="22"/>
          <ac:picMkLst>
            <pc:docMk/>
            <pc:sldMk cId="3196290256" sldId="285"/>
            <ac:picMk id="9" creationId="{D18A6E0A-2FDE-43F4-A544-559D528A18E9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2:03:33.993" v="667" actId="478"/>
        <pc:sldMkLst>
          <pc:docMk/>
          <pc:sldMk cId="2540457703" sldId="286"/>
        </pc:sldMkLst>
        <pc:spChg chg="mod">
          <ac:chgData name="CHALIER Yohan" userId="0bdd9f6b-c7ca-444b-a439-489e5a2497a7" providerId="ADAL" clId="{13069A3D-BB44-4B8B-B838-74F79D2509CE}" dt="2022-03-11T12:02:55.769" v="594"/>
          <ac:spMkLst>
            <pc:docMk/>
            <pc:sldMk cId="2540457703" sldId="286"/>
            <ac:spMk id="2" creationId="{EB992923-C3F8-449B-88BC-60EBA3A968AE}"/>
          </ac:spMkLst>
        </pc:spChg>
        <pc:spChg chg="del">
          <ac:chgData name="CHALIER Yohan" userId="0bdd9f6b-c7ca-444b-a439-489e5a2497a7" providerId="ADAL" clId="{13069A3D-BB44-4B8B-B838-74F79D2509CE}" dt="2022-03-11T12:03:33.993" v="667" actId="478"/>
          <ac:spMkLst>
            <pc:docMk/>
            <pc:sldMk cId="2540457703" sldId="286"/>
            <ac:spMk id="6" creationId="{BB1EDF19-1B06-445A-A54E-E9B6C0F7B258}"/>
          </ac:spMkLst>
        </pc:spChg>
        <pc:spChg chg="mod">
          <ac:chgData name="CHALIER Yohan" userId="0bdd9f6b-c7ca-444b-a439-489e5a2497a7" providerId="ADAL" clId="{13069A3D-BB44-4B8B-B838-74F79D2509CE}" dt="2022-03-11T12:03:20.959" v="637" actId="1076"/>
          <ac:spMkLst>
            <pc:docMk/>
            <pc:sldMk cId="2540457703" sldId="286"/>
            <ac:spMk id="7" creationId="{F3D43AF5-2D30-42C0-8E3F-0DE75673C8DA}"/>
          </ac:spMkLst>
        </pc:spChg>
        <pc:spChg chg="del">
          <ac:chgData name="CHALIER Yohan" userId="0bdd9f6b-c7ca-444b-a439-489e5a2497a7" providerId="ADAL" clId="{13069A3D-BB44-4B8B-B838-74F79D2509CE}" dt="2022-03-11T12:03:32.280" v="666" actId="478"/>
          <ac:spMkLst>
            <pc:docMk/>
            <pc:sldMk cId="2540457703" sldId="286"/>
            <ac:spMk id="8" creationId="{D398D7C5-8566-47B5-B920-FA40C04A71C4}"/>
          </ac:spMkLst>
        </pc:spChg>
        <pc:spChg chg="add del mod">
          <ac:chgData name="CHALIER Yohan" userId="0bdd9f6b-c7ca-444b-a439-489e5a2497a7" providerId="ADAL" clId="{13069A3D-BB44-4B8B-B838-74F79D2509CE}" dt="2022-03-11T12:02:33.169" v="561" actId="22"/>
          <ac:spMkLst>
            <pc:docMk/>
            <pc:sldMk cId="2540457703" sldId="286"/>
            <ac:spMk id="10" creationId="{FF13D8C5-E2CA-4B69-99F9-2F2B8441BE46}"/>
          </ac:spMkLst>
        </pc:spChg>
        <pc:spChg chg="add mod">
          <ac:chgData name="CHALIER Yohan" userId="0bdd9f6b-c7ca-444b-a439-489e5a2497a7" providerId="ADAL" clId="{13069A3D-BB44-4B8B-B838-74F79D2509CE}" dt="2022-03-11T12:03:30.273" v="665" actId="20577"/>
          <ac:spMkLst>
            <pc:docMk/>
            <pc:sldMk cId="2540457703" sldId="286"/>
            <ac:spMk id="13" creationId="{68A75F6E-0878-418E-BF59-05F2429ED183}"/>
          </ac:spMkLst>
        </pc:spChg>
        <pc:picChg chg="del">
          <ac:chgData name="CHALIER Yohan" userId="0bdd9f6b-c7ca-444b-a439-489e5a2497a7" providerId="ADAL" clId="{13069A3D-BB44-4B8B-B838-74F79D2509CE}" dt="2022-03-11T12:02:31.599" v="560" actId="478"/>
          <ac:picMkLst>
            <pc:docMk/>
            <pc:sldMk cId="2540457703" sldId="286"/>
            <ac:picMk id="5" creationId="{8E16777A-20E4-42E9-9096-B11C74C8CF72}"/>
          </ac:picMkLst>
        </pc:picChg>
        <pc:picChg chg="add mod ord">
          <ac:chgData name="CHALIER Yohan" userId="0bdd9f6b-c7ca-444b-a439-489e5a2497a7" providerId="ADAL" clId="{13069A3D-BB44-4B8B-B838-74F79D2509CE}" dt="2022-03-11T12:02:35.499" v="566" actId="171"/>
          <ac:picMkLst>
            <pc:docMk/>
            <pc:sldMk cId="2540457703" sldId="286"/>
            <ac:picMk id="12" creationId="{C6D351BE-658A-4202-BA98-12FB15C27834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2:04:56.191" v="672" actId="171"/>
        <pc:sldMkLst>
          <pc:docMk/>
          <pc:sldMk cId="1630261593" sldId="287"/>
        </pc:sldMkLst>
        <pc:spChg chg="add del mod">
          <ac:chgData name="CHALIER Yohan" userId="0bdd9f6b-c7ca-444b-a439-489e5a2497a7" providerId="ADAL" clId="{13069A3D-BB44-4B8B-B838-74F79D2509CE}" dt="2022-03-11T12:04:54.286" v="669" actId="22"/>
          <ac:spMkLst>
            <pc:docMk/>
            <pc:sldMk cId="1630261593" sldId="287"/>
            <ac:spMk id="8" creationId="{993D315F-A37C-4AD7-AC56-4C301F8054A3}"/>
          </ac:spMkLst>
        </pc:spChg>
        <pc:picChg chg="del">
          <ac:chgData name="CHALIER Yohan" userId="0bdd9f6b-c7ca-444b-a439-489e5a2497a7" providerId="ADAL" clId="{13069A3D-BB44-4B8B-B838-74F79D2509CE}" dt="2022-03-11T12:04:52.906" v="668" actId="478"/>
          <ac:picMkLst>
            <pc:docMk/>
            <pc:sldMk cId="1630261593" sldId="287"/>
            <ac:picMk id="5" creationId="{B10CAC48-3101-4065-92C4-95E2E54AE7A4}"/>
          </ac:picMkLst>
        </pc:picChg>
        <pc:picChg chg="add mod ord">
          <ac:chgData name="CHALIER Yohan" userId="0bdd9f6b-c7ca-444b-a439-489e5a2497a7" providerId="ADAL" clId="{13069A3D-BB44-4B8B-B838-74F79D2509CE}" dt="2022-03-11T12:04:56.191" v="672" actId="171"/>
          <ac:picMkLst>
            <pc:docMk/>
            <pc:sldMk cId="1630261593" sldId="287"/>
            <ac:picMk id="10" creationId="{81899F27-3817-4961-A002-C82497DC04B1}"/>
          </ac:picMkLst>
        </pc:picChg>
      </pc:sldChg>
      <pc:sldChg chg="addSp delSp modSp del mod">
        <pc:chgData name="CHALIER Yohan" userId="0bdd9f6b-c7ca-444b-a439-489e5a2497a7" providerId="ADAL" clId="{13069A3D-BB44-4B8B-B838-74F79D2509CE}" dt="2022-03-11T12:08:02.474" v="948" actId="2696"/>
        <pc:sldMkLst>
          <pc:docMk/>
          <pc:sldMk cId="3573471989" sldId="288"/>
        </pc:sldMkLst>
        <pc:spChg chg="mod">
          <ac:chgData name="CHALIER Yohan" userId="0bdd9f6b-c7ca-444b-a439-489e5a2497a7" providerId="ADAL" clId="{13069A3D-BB44-4B8B-B838-74F79D2509CE}" dt="2022-03-11T12:05:56.257" v="778" actId="20577"/>
          <ac:spMkLst>
            <pc:docMk/>
            <pc:sldMk cId="3573471989" sldId="288"/>
            <ac:spMk id="2" creationId="{30657BBC-C2FB-4F90-ACB0-FDC1C8E0DEF7}"/>
          </ac:spMkLst>
        </pc:spChg>
        <pc:spChg chg="add del mod">
          <ac:chgData name="CHALIER Yohan" userId="0bdd9f6b-c7ca-444b-a439-489e5a2497a7" providerId="ADAL" clId="{13069A3D-BB44-4B8B-B838-74F79D2509CE}" dt="2022-03-11T12:05:23.407" v="674" actId="22"/>
          <ac:spMkLst>
            <pc:docMk/>
            <pc:sldMk cId="3573471989" sldId="288"/>
            <ac:spMk id="8" creationId="{136F2404-B472-4F06-A4EF-8376CCD9A364}"/>
          </ac:spMkLst>
        </pc:spChg>
        <pc:spChg chg="add mod">
          <ac:chgData name="CHALIER Yohan" userId="0bdd9f6b-c7ca-444b-a439-489e5a2497a7" providerId="ADAL" clId="{13069A3D-BB44-4B8B-B838-74F79D2509CE}" dt="2022-03-11T12:07:17.244" v="936" actId="14100"/>
          <ac:spMkLst>
            <pc:docMk/>
            <pc:sldMk cId="3573471989" sldId="288"/>
            <ac:spMk id="11" creationId="{F584764C-7C51-4335-AF9B-48BFA6A11340}"/>
          </ac:spMkLst>
        </pc:spChg>
        <pc:picChg chg="del">
          <ac:chgData name="CHALIER Yohan" userId="0bdd9f6b-c7ca-444b-a439-489e5a2497a7" providerId="ADAL" clId="{13069A3D-BB44-4B8B-B838-74F79D2509CE}" dt="2022-03-11T12:05:22.257" v="673" actId="478"/>
          <ac:picMkLst>
            <pc:docMk/>
            <pc:sldMk cId="3573471989" sldId="288"/>
            <ac:picMk id="5" creationId="{43DB2E47-8CD3-43F9-AE9E-F01F366E9FAA}"/>
          </ac:picMkLst>
        </pc:picChg>
        <pc:picChg chg="add mod ord">
          <ac:chgData name="CHALIER Yohan" userId="0bdd9f6b-c7ca-444b-a439-489e5a2497a7" providerId="ADAL" clId="{13069A3D-BB44-4B8B-B838-74F79D2509CE}" dt="2022-03-11T12:05:23.407" v="674" actId="22"/>
          <ac:picMkLst>
            <pc:docMk/>
            <pc:sldMk cId="3573471989" sldId="288"/>
            <ac:picMk id="10" creationId="{1D66B88E-7E50-4FB7-A4B2-EC1E594D2089}"/>
          </ac:picMkLst>
        </pc:picChg>
      </pc:sldChg>
      <pc:sldChg chg="del">
        <pc:chgData name="CHALIER Yohan" userId="0bdd9f6b-c7ca-444b-a439-489e5a2497a7" providerId="ADAL" clId="{13069A3D-BB44-4B8B-B838-74F79D2509CE}" dt="2022-03-11T12:07:30.563" v="939" actId="2696"/>
        <pc:sldMkLst>
          <pc:docMk/>
          <pc:sldMk cId="3270104328" sldId="289"/>
        </pc:sldMkLst>
      </pc:sldChg>
      <pc:sldChg chg="addSp delSp modSp mod">
        <pc:chgData name="CHALIER Yohan" userId="0bdd9f6b-c7ca-444b-a439-489e5a2497a7" providerId="ADAL" clId="{13069A3D-BB44-4B8B-B838-74F79D2509CE}" dt="2022-03-11T12:08:46.434" v="960" actId="1076"/>
        <pc:sldMkLst>
          <pc:docMk/>
          <pc:sldMk cId="422606326" sldId="290"/>
        </pc:sldMkLst>
        <pc:spChg chg="mod">
          <ac:chgData name="CHALIER Yohan" userId="0bdd9f6b-c7ca-444b-a439-489e5a2497a7" providerId="ADAL" clId="{13069A3D-BB44-4B8B-B838-74F79D2509CE}" dt="2022-03-11T12:08:46.434" v="960" actId="1076"/>
          <ac:spMkLst>
            <pc:docMk/>
            <pc:sldMk cId="422606326" sldId="290"/>
            <ac:spMk id="6" creationId="{BB909715-2A1D-48D4-821D-7DB1D4B72677}"/>
          </ac:spMkLst>
        </pc:spChg>
        <pc:spChg chg="add del mod">
          <ac:chgData name="CHALIER Yohan" userId="0bdd9f6b-c7ca-444b-a439-489e5a2497a7" providerId="ADAL" clId="{13069A3D-BB44-4B8B-B838-74F79D2509CE}" dt="2022-03-11T12:08:41.915" v="956" actId="22"/>
          <ac:spMkLst>
            <pc:docMk/>
            <pc:sldMk cId="422606326" sldId="290"/>
            <ac:spMk id="8" creationId="{EDBA55D4-AB62-4F45-A2BC-6A140B59B12E}"/>
          </ac:spMkLst>
        </pc:spChg>
        <pc:picChg chg="del">
          <ac:chgData name="CHALIER Yohan" userId="0bdd9f6b-c7ca-444b-a439-489e5a2497a7" providerId="ADAL" clId="{13069A3D-BB44-4B8B-B838-74F79D2509CE}" dt="2022-03-11T12:08:40.975" v="955" actId="478"/>
          <ac:picMkLst>
            <pc:docMk/>
            <pc:sldMk cId="422606326" sldId="290"/>
            <ac:picMk id="5" creationId="{C044C5C2-450C-4EE8-8E5A-E17177ECD27D}"/>
          </ac:picMkLst>
        </pc:picChg>
        <pc:picChg chg="add mod ord">
          <ac:chgData name="CHALIER Yohan" userId="0bdd9f6b-c7ca-444b-a439-489e5a2497a7" providerId="ADAL" clId="{13069A3D-BB44-4B8B-B838-74F79D2509CE}" dt="2022-03-11T12:08:44.234" v="959" actId="171"/>
          <ac:picMkLst>
            <pc:docMk/>
            <pc:sldMk cId="422606326" sldId="290"/>
            <ac:picMk id="10" creationId="{170E84C2-247C-48F0-BE6B-238C62A4477D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0:53:29.650" v="70" actId="1076"/>
        <pc:sldMkLst>
          <pc:docMk/>
          <pc:sldMk cId="2319380807" sldId="291"/>
        </pc:sldMkLst>
        <pc:spChg chg="mod">
          <ac:chgData name="CHALIER Yohan" userId="0bdd9f6b-c7ca-444b-a439-489e5a2497a7" providerId="ADAL" clId="{13069A3D-BB44-4B8B-B838-74F79D2509CE}" dt="2022-03-11T10:52:14.280" v="13" actId="20577"/>
          <ac:spMkLst>
            <pc:docMk/>
            <pc:sldMk cId="2319380807" sldId="291"/>
            <ac:spMk id="2" creationId="{A12417DC-AA97-4263-8476-314966AA73FD}"/>
          </ac:spMkLst>
        </pc:spChg>
        <pc:spChg chg="mod">
          <ac:chgData name="CHALIER Yohan" userId="0bdd9f6b-c7ca-444b-a439-489e5a2497a7" providerId="ADAL" clId="{13069A3D-BB44-4B8B-B838-74F79D2509CE}" dt="2022-03-11T10:52:50.560" v="35" actId="20577"/>
          <ac:spMkLst>
            <pc:docMk/>
            <pc:sldMk cId="2319380807" sldId="291"/>
            <ac:spMk id="8" creationId="{A828ABBD-D8D4-4CFA-96A6-B9198E10A3AC}"/>
          </ac:spMkLst>
        </pc:spChg>
        <pc:spChg chg="add del mod">
          <ac:chgData name="CHALIER Yohan" userId="0bdd9f6b-c7ca-444b-a439-489e5a2497a7" providerId="ADAL" clId="{13069A3D-BB44-4B8B-B838-74F79D2509CE}" dt="2022-03-11T10:52:41.140" v="18"/>
          <ac:spMkLst>
            <pc:docMk/>
            <pc:sldMk cId="2319380807" sldId="291"/>
            <ac:spMk id="11" creationId="{ACBC304D-50FA-4728-B89E-D579EA216328}"/>
          </ac:spMkLst>
        </pc:spChg>
        <pc:spChg chg="add del mod">
          <ac:chgData name="CHALIER Yohan" userId="0bdd9f6b-c7ca-444b-a439-489e5a2497a7" providerId="ADAL" clId="{13069A3D-BB44-4B8B-B838-74F79D2509CE}" dt="2022-03-11T10:53:17.950" v="37" actId="22"/>
          <ac:spMkLst>
            <pc:docMk/>
            <pc:sldMk cId="2319380807" sldId="291"/>
            <ac:spMk id="16" creationId="{0702EA2D-9993-49B3-8E02-6758075D82C4}"/>
          </ac:spMkLst>
        </pc:spChg>
        <pc:spChg chg="add mod">
          <ac:chgData name="CHALIER Yohan" userId="0bdd9f6b-c7ca-444b-a439-489e5a2497a7" providerId="ADAL" clId="{13069A3D-BB44-4B8B-B838-74F79D2509CE}" dt="2022-03-11T10:53:29.650" v="70" actId="1076"/>
          <ac:spMkLst>
            <pc:docMk/>
            <pc:sldMk cId="2319380807" sldId="291"/>
            <ac:spMk id="19" creationId="{F2A16976-4543-4CB2-BCD2-04E123F50E93}"/>
          </ac:spMkLst>
        </pc:spChg>
        <pc:picChg chg="del">
          <ac:chgData name="CHALIER Yohan" userId="0bdd9f6b-c7ca-444b-a439-489e5a2497a7" providerId="ADAL" clId="{13069A3D-BB44-4B8B-B838-74F79D2509CE}" dt="2022-03-11T10:52:37.690" v="14" actId="478"/>
          <ac:picMkLst>
            <pc:docMk/>
            <pc:sldMk cId="2319380807" sldId="291"/>
            <ac:picMk id="5" creationId="{7C3F3C5F-A1CF-44D3-8C25-97DED88FFFA5}"/>
          </ac:picMkLst>
        </pc:picChg>
        <pc:picChg chg="del">
          <ac:chgData name="CHALIER Yohan" userId="0bdd9f6b-c7ca-444b-a439-489e5a2497a7" providerId="ADAL" clId="{13069A3D-BB44-4B8B-B838-74F79D2509CE}" dt="2022-03-11T10:52:53.080" v="36" actId="478"/>
          <ac:picMkLst>
            <pc:docMk/>
            <pc:sldMk cId="2319380807" sldId="291"/>
            <ac:picMk id="7" creationId="{26F9D784-1CAE-4265-842B-45D68503540A}"/>
          </ac:picMkLst>
        </pc:picChg>
        <pc:picChg chg="add del mod">
          <ac:chgData name="CHALIER Yohan" userId="0bdd9f6b-c7ca-444b-a439-489e5a2497a7" providerId="ADAL" clId="{13069A3D-BB44-4B8B-B838-74F79D2509CE}" dt="2022-03-11T10:52:39.810" v="17" actId="21"/>
          <ac:picMkLst>
            <pc:docMk/>
            <pc:sldMk cId="2319380807" sldId="291"/>
            <ac:picMk id="13" creationId="{8A9B2233-08EF-4715-BDE0-9A8C9E1D063B}"/>
          </ac:picMkLst>
        </pc:picChg>
        <pc:picChg chg="add mod">
          <ac:chgData name="CHALIER Yohan" userId="0bdd9f6b-c7ca-444b-a439-489e5a2497a7" providerId="ADAL" clId="{13069A3D-BB44-4B8B-B838-74F79D2509CE}" dt="2022-03-11T10:52:44.880" v="20" actId="1076"/>
          <ac:picMkLst>
            <pc:docMk/>
            <pc:sldMk cId="2319380807" sldId="291"/>
            <ac:picMk id="14" creationId="{252C545E-40AE-4A95-BC2D-16F0BE97C37A}"/>
          </ac:picMkLst>
        </pc:picChg>
        <pc:picChg chg="add mod ord">
          <ac:chgData name="CHALIER Yohan" userId="0bdd9f6b-c7ca-444b-a439-489e5a2497a7" providerId="ADAL" clId="{13069A3D-BB44-4B8B-B838-74F79D2509CE}" dt="2022-03-11T10:53:17.950" v="37" actId="22"/>
          <ac:picMkLst>
            <pc:docMk/>
            <pc:sldMk cId="2319380807" sldId="291"/>
            <ac:picMk id="18" creationId="{42101034-7545-44AC-912D-8A6AADBE5001}"/>
          </ac:picMkLst>
        </pc:picChg>
      </pc:sldChg>
      <pc:sldChg chg="addSp delSp modSp add mod ord">
        <pc:chgData name="CHALIER Yohan" userId="0bdd9f6b-c7ca-444b-a439-489e5a2497a7" providerId="ADAL" clId="{13069A3D-BB44-4B8B-B838-74F79D2509CE}" dt="2022-03-11T12:02:52.049" v="593" actId="20577"/>
        <pc:sldMkLst>
          <pc:docMk/>
          <pc:sldMk cId="1024513438" sldId="295"/>
        </pc:sldMkLst>
        <pc:spChg chg="mod">
          <ac:chgData name="CHALIER Yohan" userId="0bdd9f6b-c7ca-444b-a439-489e5a2497a7" providerId="ADAL" clId="{13069A3D-BB44-4B8B-B838-74F79D2509CE}" dt="2022-03-11T12:02:52.049" v="593" actId="20577"/>
          <ac:spMkLst>
            <pc:docMk/>
            <pc:sldMk cId="1024513438" sldId="295"/>
            <ac:spMk id="2" creationId="{EB992923-C3F8-449B-88BC-60EBA3A968AE}"/>
          </ac:spMkLst>
        </pc:spChg>
        <pc:spChg chg="add del mod">
          <ac:chgData name="CHALIER Yohan" userId="0bdd9f6b-c7ca-444b-a439-489e5a2497a7" providerId="ADAL" clId="{13069A3D-BB44-4B8B-B838-74F79D2509CE}" dt="2022-03-11T12:01:32.468" v="527" actId="22"/>
          <ac:spMkLst>
            <pc:docMk/>
            <pc:sldMk cId="1024513438" sldId="295"/>
            <ac:spMk id="4" creationId="{46D3D383-5A2A-4102-B483-7F89923D9DC6}"/>
          </ac:spMkLst>
        </pc:spChg>
        <pc:spChg chg="del">
          <ac:chgData name="CHALIER Yohan" userId="0bdd9f6b-c7ca-444b-a439-489e5a2497a7" providerId="ADAL" clId="{13069A3D-BB44-4B8B-B838-74F79D2509CE}" dt="2022-03-11T12:01:57.018" v="548" actId="478"/>
          <ac:spMkLst>
            <pc:docMk/>
            <pc:sldMk cId="1024513438" sldId="295"/>
            <ac:spMk id="6" creationId="{BB1EDF19-1B06-445A-A54E-E9B6C0F7B258}"/>
          </ac:spMkLst>
        </pc:spChg>
        <pc:spChg chg="mod">
          <ac:chgData name="CHALIER Yohan" userId="0bdd9f6b-c7ca-444b-a439-489e5a2497a7" providerId="ADAL" clId="{13069A3D-BB44-4B8B-B838-74F79D2509CE}" dt="2022-03-11T12:02:01.569" v="550" actId="1076"/>
          <ac:spMkLst>
            <pc:docMk/>
            <pc:sldMk cId="1024513438" sldId="295"/>
            <ac:spMk id="7" creationId="{F3D43AF5-2D30-42C0-8E3F-0DE75673C8DA}"/>
          </ac:spMkLst>
        </pc:spChg>
        <pc:spChg chg="del">
          <ac:chgData name="CHALIER Yohan" userId="0bdd9f6b-c7ca-444b-a439-489e5a2497a7" providerId="ADAL" clId="{13069A3D-BB44-4B8B-B838-74F79D2509CE}" dt="2022-03-11T12:01:58.128" v="549" actId="478"/>
          <ac:spMkLst>
            <pc:docMk/>
            <pc:sldMk cId="1024513438" sldId="295"/>
            <ac:spMk id="8" creationId="{D398D7C5-8566-47B5-B920-FA40C04A71C4}"/>
          </ac:spMkLst>
        </pc:spChg>
        <pc:spChg chg="add mod">
          <ac:chgData name="CHALIER Yohan" userId="0bdd9f6b-c7ca-444b-a439-489e5a2497a7" providerId="ADAL" clId="{13069A3D-BB44-4B8B-B838-74F79D2509CE}" dt="2022-03-11T12:02:05.778" v="552" actId="1076"/>
          <ac:spMkLst>
            <pc:docMk/>
            <pc:sldMk cId="1024513438" sldId="295"/>
            <ac:spMk id="11" creationId="{545DB341-96D7-4BD4-A65D-57E2C323BDBE}"/>
          </ac:spMkLst>
        </pc:spChg>
        <pc:picChg chg="del">
          <ac:chgData name="CHALIER Yohan" userId="0bdd9f6b-c7ca-444b-a439-489e5a2497a7" providerId="ADAL" clId="{13069A3D-BB44-4B8B-B838-74F79D2509CE}" dt="2022-03-11T12:01:31.498" v="526" actId="478"/>
          <ac:picMkLst>
            <pc:docMk/>
            <pc:sldMk cId="1024513438" sldId="295"/>
            <ac:picMk id="5" creationId="{8E16777A-20E4-42E9-9096-B11C74C8CF72}"/>
          </ac:picMkLst>
        </pc:picChg>
        <pc:picChg chg="add mod ord">
          <ac:chgData name="CHALIER Yohan" userId="0bdd9f6b-c7ca-444b-a439-489e5a2497a7" providerId="ADAL" clId="{13069A3D-BB44-4B8B-B838-74F79D2509CE}" dt="2022-03-11T12:01:35.108" v="532" actId="171"/>
          <ac:picMkLst>
            <pc:docMk/>
            <pc:sldMk cId="1024513438" sldId="295"/>
            <ac:picMk id="10" creationId="{78C8475A-0AB0-4B96-AD91-D0A7870C5E07}"/>
          </ac:picMkLst>
        </pc:picChg>
      </pc:sldChg>
      <pc:sldChg chg="add del">
        <pc:chgData name="CHALIER Yohan" userId="0bdd9f6b-c7ca-444b-a439-489e5a2497a7" providerId="ADAL" clId="{13069A3D-BB44-4B8B-B838-74F79D2509CE}" dt="2022-03-11T12:07:25.053" v="938" actId="2890"/>
        <pc:sldMkLst>
          <pc:docMk/>
          <pc:sldMk cId="2139285736" sldId="296"/>
        </pc:sldMkLst>
      </pc:sldChg>
      <pc:sldChg chg="addSp delSp modSp add mod modClrScheme chgLayout">
        <pc:chgData name="CHALIER Yohan" userId="0bdd9f6b-c7ca-444b-a439-489e5a2497a7" providerId="ADAL" clId="{13069A3D-BB44-4B8B-B838-74F79D2509CE}" dt="2022-03-11T12:08:18.435" v="954" actId="1076"/>
        <pc:sldMkLst>
          <pc:docMk/>
          <pc:sldMk cId="2270890067" sldId="296"/>
        </pc:sldMkLst>
        <pc:spChg chg="mod ord">
          <ac:chgData name="CHALIER Yohan" userId="0bdd9f6b-c7ca-444b-a439-489e5a2497a7" providerId="ADAL" clId="{13069A3D-BB44-4B8B-B838-74F79D2509CE}" dt="2022-03-11T12:07:42.314" v="942" actId="700"/>
          <ac:spMkLst>
            <pc:docMk/>
            <pc:sldMk cId="2270890067" sldId="296"/>
            <ac:spMk id="2" creationId="{30657BBC-C2FB-4F90-ACB0-FDC1C8E0DEF7}"/>
          </ac:spMkLst>
        </pc:spChg>
        <pc:spChg chg="add del mod ord">
          <ac:chgData name="CHALIER Yohan" userId="0bdd9f6b-c7ca-444b-a439-489e5a2497a7" providerId="ADAL" clId="{13069A3D-BB44-4B8B-B838-74F79D2509CE}" dt="2022-03-11T12:07:42.314" v="942" actId="700"/>
          <ac:spMkLst>
            <pc:docMk/>
            <pc:sldMk cId="2270890067" sldId="296"/>
            <ac:spMk id="4" creationId="{EF547F30-71FB-49A5-9789-EE41CA1224AF}"/>
          </ac:spMkLst>
        </pc:spChg>
        <pc:spChg chg="add del mod ord">
          <ac:chgData name="CHALIER Yohan" userId="0bdd9f6b-c7ca-444b-a439-489e5a2497a7" providerId="ADAL" clId="{13069A3D-BB44-4B8B-B838-74F79D2509CE}" dt="2022-03-11T12:07:48.204" v="946"/>
          <ac:spMkLst>
            <pc:docMk/>
            <pc:sldMk cId="2270890067" sldId="296"/>
            <ac:spMk id="5" creationId="{8DC459CB-860D-44AD-BDF5-29D2B3221EE7}"/>
          </ac:spMkLst>
        </pc:spChg>
        <pc:spChg chg="del">
          <ac:chgData name="CHALIER Yohan" userId="0bdd9f6b-c7ca-444b-a439-489e5a2497a7" providerId="ADAL" clId="{13069A3D-BB44-4B8B-B838-74F79D2509CE}" dt="2022-03-11T12:07:43.884" v="943" actId="478"/>
          <ac:spMkLst>
            <pc:docMk/>
            <pc:sldMk cId="2270890067" sldId="296"/>
            <ac:spMk id="6" creationId="{EDA3A53B-6FA1-4AC9-836A-15128EA8A5F3}"/>
          </ac:spMkLst>
        </pc:spChg>
        <pc:spChg chg="add del mod ord">
          <ac:chgData name="CHALIER Yohan" userId="0bdd9f6b-c7ca-444b-a439-489e5a2497a7" providerId="ADAL" clId="{13069A3D-BB44-4B8B-B838-74F79D2509CE}" dt="2022-03-11T12:07:45.544" v="944"/>
          <ac:spMkLst>
            <pc:docMk/>
            <pc:sldMk cId="2270890067" sldId="296"/>
            <ac:spMk id="7" creationId="{C5671D32-A9DC-4BC9-A77A-5C9494402F74}"/>
          </ac:spMkLst>
        </pc:spChg>
        <pc:spChg chg="del">
          <ac:chgData name="CHALIER Yohan" userId="0bdd9f6b-c7ca-444b-a439-489e5a2497a7" providerId="ADAL" clId="{13069A3D-BB44-4B8B-B838-74F79D2509CE}" dt="2022-03-11T12:07:47.274" v="945" actId="21"/>
          <ac:spMkLst>
            <pc:docMk/>
            <pc:sldMk cId="2270890067" sldId="296"/>
            <ac:spMk id="11" creationId="{F584764C-7C51-4335-AF9B-48BFA6A11340}"/>
          </ac:spMkLst>
        </pc:spChg>
        <pc:spChg chg="add mod">
          <ac:chgData name="CHALIER Yohan" userId="0bdd9f6b-c7ca-444b-a439-489e5a2497a7" providerId="ADAL" clId="{13069A3D-BB44-4B8B-B838-74F79D2509CE}" dt="2022-03-11T12:07:54.924" v="947" actId="5793"/>
          <ac:spMkLst>
            <pc:docMk/>
            <pc:sldMk cId="2270890067" sldId="296"/>
            <ac:spMk id="13" creationId="{8015EE04-E8DA-40EF-B5AA-93508718EBD7}"/>
          </ac:spMkLst>
        </pc:spChg>
        <pc:spChg chg="add mod">
          <ac:chgData name="CHALIER Yohan" userId="0bdd9f6b-c7ca-444b-a439-489e5a2497a7" providerId="ADAL" clId="{13069A3D-BB44-4B8B-B838-74F79D2509CE}" dt="2022-03-11T12:08:10.744" v="950" actId="1076"/>
          <ac:spMkLst>
            <pc:docMk/>
            <pc:sldMk cId="2270890067" sldId="296"/>
            <ac:spMk id="14" creationId="{8C62906D-2C41-4C73-BAC0-F606D870FED7}"/>
          </ac:spMkLst>
        </pc:spChg>
        <pc:spChg chg="add mod">
          <ac:chgData name="CHALIER Yohan" userId="0bdd9f6b-c7ca-444b-a439-489e5a2497a7" providerId="ADAL" clId="{13069A3D-BB44-4B8B-B838-74F79D2509CE}" dt="2022-03-11T12:08:18.435" v="954" actId="1076"/>
          <ac:spMkLst>
            <pc:docMk/>
            <pc:sldMk cId="2270890067" sldId="296"/>
            <ac:spMk id="15" creationId="{A22506C1-E6B6-4190-B0B6-0301EF63FE7E}"/>
          </ac:spMkLst>
        </pc:spChg>
        <pc:picChg chg="del">
          <ac:chgData name="CHALIER Yohan" userId="0bdd9f6b-c7ca-444b-a439-489e5a2497a7" providerId="ADAL" clId="{13069A3D-BB44-4B8B-B838-74F79D2509CE}" dt="2022-03-11T12:07:36.594" v="941" actId="21"/>
          <ac:picMkLst>
            <pc:docMk/>
            <pc:sldMk cId="2270890067" sldId="296"/>
            <ac:picMk id="10" creationId="{1D66B88E-7E50-4FB7-A4B2-EC1E594D2089}"/>
          </ac:picMkLst>
        </pc:picChg>
        <pc:picChg chg="add mod">
          <ac:chgData name="CHALIER Yohan" userId="0bdd9f6b-c7ca-444b-a439-489e5a2497a7" providerId="ADAL" clId="{13069A3D-BB44-4B8B-B838-74F79D2509CE}" dt="2022-03-11T12:07:45.544" v="944"/>
          <ac:picMkLst>
            <pc:docMk/>
            <pc:sldMk cId="2270890067" sldId="296"/>
            <ac:picMk id="12" creationId="{4CEAE3D5-E6B9-42B0-949D-1049CD51CC6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826974-1528-429E-A558-EF253E97E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7FEFEB-3D74-4F94-AC2F-38DD3BECA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BD2B6E-621C-48C0-B289-18A4B124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B790AA-7166-444B-9489-31DEE8E2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D2D224-E96B-4881-A509-8B79AE82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80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A94B6-6E3D-4083-8F64-CC7FE8CA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979BC1-F084-4C8A-A8B6-B0CEAC104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4EA2C2-412B-4E2E-AAAB-F620483C7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3DCAA6-BEAA-4249-8B87-35661BA4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176D7E-EC56-4768-A2A8-C14CC8E7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99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69C95E-4FF6-4491-9C5F-05AF70F30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9A3CB4-0E19-436E-BF31-3E1C50E95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93CA3B-B249-4537-B2E0-45217D9C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76B33F-40D1-4DAC-88CB-ADB4EF13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36C65-F017-490F-B1D5-C7BA75FE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51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871DCA-E515-49A5-815D-436C1691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94B225-4538-4DAC-96EE-8D8A16DFF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279974-7668-4ABE-B592-1A5AB65C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097C84-3703-479F-BF27-16D9656F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F2CB6A-63B9-4D65-A626-ECD1B88A9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98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1DFC5D-9BA7-4DC5-B315-042D87D84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7016B1-4E33-4B1C-9B5A-E032E5454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244D4B-2DF4-4058-8FE0-D039BC86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1D2749-4BF8-46B6-942D-31D32CED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EACF6B-CB58-43D9-A71A-B6DD28EF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88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645BE7-7FA4-4289-A1F0-DA7F064D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E7ED6E-AA35-45A7-B3A3-B5D5A3D58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A46652-6103-43C2-84F7-8EAB5E97B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9EEC34-3604-4FEE-B696-48C53FCB7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BF2CF3-7D47-45B0-99B7-6FD30524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5D062D-D032-41DE-8054-6FA422AF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85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83C2E-378A-4563-B6BE-249B1EB3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AC0487-07C0-4EFF-81E8-D6EFFA54E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CE24C6-3CC9-419D-B0C0-90351CFE1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81E845-4828-43E6-B07C-72130EF0F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BF01A4-0F14-40C3-B6EE-D0045D922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6805A5F-5688-4F22-8817-DB557ED6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F0068E9-315C-4DC8-B203-60F78AC55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A53353-6846-470B-8D45-4170C247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74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DC7BC9-6BF3-4212-BC13-DEE15EEE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D7A501-EFCD-43D5-867D-EEDC8E785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6CB9E8-F460-4D6E-B5CE-ECAD1362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80273B-3B8D-4651-9457-32CDE77C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62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6B88EB-6B79-4F6D-8A9A-6E8AF5FF2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BDC677-2D9D-41B6-8545-012A4135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B38C7D-FDB3-4EE5-99A9-49808302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83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156CB-B1CB-4B2D-8AC2-3D0A63890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64CB61-37D9-4309-9601-EE9DB963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CB7E67-6D7B-4F57-A703-395C7EF43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69F8E6-90BF-466E-915E-39594972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78B01C-B60E-44FC-9C55-61ACADCC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3960A8-1D0B-44BE-9E28-C390DB13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52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D4E10-3E98-43B4-9655-D6F9D53D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CF62519-5F97-4A66-83CB-5A2C094FB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81BA08-0435-4D74-A245-64BE60925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254FF9-2C55-49CF-B436-55120BEA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AE332B-AB3D-496B-8841-3877F34A7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6B80DE-D83A-44F9-BF92-C47F61F9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56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4BFBB6-73E9-4661-9064-4A8E0C7A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434E7D-B7F3-4644-AC29-674048119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D16472-E976-49CD-9BE2-D59807964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4E4FC-6E94-4A6D-815D-00CF1D71F3D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68F9EC-D35F-4FAC-BF89-8FBFA144E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90B687-A0D2-448A-B9ED-18613EE66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82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4EAC9-5737-47F0-A73F-4B152671F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/>
          <a:p>
            <a:r>
              <a:rPr lang="fr-FR" dirty="0"/>
              <a:t>Lancer une analyse avec le logiciel de Sécurité Windows</a:t>
            </a:r>
          </a:p>
        </p:txBody>
      </p:sp>
    </p:spTree>
    <p:extLst>
      <p:ext uri="{BB962C8B-B14F-4D97-AF65-F5344CB8AC3E}">
        <p14:creationId xmlns:p14="http://schemas.microsoft.com/office/powerpoint/2010/main" val="84302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417DC-AA97-4263-8476-314966AA7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Ouvrir « Sécurité Windows)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828ABBD-D8D4-4CFA-96A6-B9198E10A3AC}"/>
              </a:ext>
            </a:extLst>
          </p:cNvPr>
          <p:cNvSpPr txBox="1"/>
          <p:nvPr/>
        </p:nvSpPr>
        <p:spPr>
          <a:xfrm>
            <a:off x="965087" y="5934376"/>
            <a:ext cx="4139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le menu démarrer et écrire au clavier « Sécurité Windows »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B35D8E5C-28F6-407A-8C5B-2BBEF32A7216}"/>
              </a:ext>
            </a:extLst>
          </p:cNvPr>
          <p:cNvSpPr/>
          <p:nvPr/>
        </p:nvSpPr>
        <p:spPr>
          <a:xfrm>
            <a:off x="5200650" y="3782217"/>
            <a:ext cx="933450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D0FCAB-4B26-46EF-8F7A-5A2BE5A12C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2" r="57762"/>
          <a:stretch/>
        </p:blipFill>
        <p:spPr>
          <a:xfrm>
            <a:off x="1057628" y="1825625"/>
            <a:ext cx="3762550" cy="4108751"/>
          </a:xfrm>
          <a:prstGeom prst="rect">
            <a:avLst/>
          </a:prstGeom>
        </p:spPr>
      </p:pic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08DA7A65-C9E7-4F2C-B934-0C29C21959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37056"/>
            <a:ext cx="5181600" cy="2728475"/>
          </a:xfrm>
        </p:spPr>
      </p:pic>
    </p:spTree>
    <p:extLst>
      <p:ext uri="{BB962C8B-B14F-4D97-AF65-F5344CB8AC3E}">
        <p14:creationId xmlns:p14="http://schemas.microsoft.com/office/powerpoint/2010/main" val="231938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1C8633C-80C3-44C9-998D-5A719A4E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Ouvrir l’onglet « Protection contre les virus et menaces » en cliquant dessus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0438B89-A2A9-4EA5-8339-5A405BF71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25" y="1825625"/>
            <a:ext cx="8263550" cy="4351338"/>
          </a:xfr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713F9886-15E5-4517-91FD-F0346BC332A1}"/>
              </a:ext>
            </a:extLst>
          </p:cNvPr>
          <p:cNvGrpSpPr/>
          <p:nvPr/>
        </p:nvGrpSpPr>
        <p:grpSpPr>
          <a:xfrm>
            <a:off x="5148601" y="3566929"/>
            <a:ext cx="388116" cy="645638"/>
            <a:chOff x="4808765" y="3355656"/>
            <a:chExt cx="388116" cy="645638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2DAA1F8F-1024-4E2D-80A3-A9955145F1C0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Arc partiel 10">
              <a:extLst>
                <a:ext uri="{FF2B5EF4-FFF2-40B4-BE49-F238E27FC236}">
                  <a16:creationId xmlns:a16="http://schemas.microsoft.com/office/drawing/2014/main" id="{57A9C3D0-5673-4625-B4D7-60147B20749A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" name="Arc partiel 11">
              <a:extLst>
                <a:ext uri="{FF2B5EF4-FFF2-40B4-BE49-F238E27FC236}">
                  <a16:creationId xmlns:a16="http://schemas.microsoft.com/office/drawing/2014/main" id="{A9CBFE23-78D9-48CB-AF0C-60394A48E731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24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59898-F4D8-4BC7-BF44-4534B85C8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Cliquer sur « Analyse rapide »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0A1D5C7-DA3E-4858-ACBB-E3785E854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25" y="1825625"/>
            <a:ext cx="8263550" cy="4351338"/>
          </a:xfr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DE71C5F7-5B43-4940-8834-00182F19007D}"/>
              </a:ext>
            </a:extLst>
          </p:cNvPr>
          <p:cNvGrpSpPr/>
          <p:nvPr/>
        </p:nvGrpSpPr>
        <p:grpSpPr>
          <a:xfrm>
            <a:off x="5098724" y="4298449"/>
            <a:ext cx="388116" cy="645638"/>
            <a:chOff x="4808765" y="3355656"/>
            <a:chExt cx="388116" cy="645638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11F71737-0C61-4CE8-A0B1-5DEE80A294AD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Arc partiel 7">
              <a:extLst>
                <a:ext uri="{FF2B5EF4-FFF2-40B4-BE49-F238E27FC236}">
                  <a16:creationId xmlns:a16="http://schemas.microsoft.com/office/drawing/2014/main" id="{4D60A66B-10AD-4927-A963-F4EB6B453857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Arc partiel 8">
              <a:extLst>
                <a:ext uri="{FF2B5EF4-FFF2-40B4-BE49-F238E27FC236}">
                  <a16:creationId xmlns:a16="http://schemas.microsoft.com/office/drawing/2014/main" id="{98AC0140-3137-4872-984D-FE2DC2ABE117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90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9E6FA7-A8F8-46C5-8200-7025BDD3C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Laisser l’antivirus analyser l’ordinateur (on peut l’utiliser normalement en attendant)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4334A94-3A50-4E6B-B5AC-71EF54B2C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25" y="1825625"/>
            <a:ext cx="8263550" cy="4351338"/>
          </a:xfrm>
        </p:spPr>
      </p:pic>
    </p:spTree>
    <p:extLst>
      <p:ext uri="{BB962C8B-B14F-4D97-AF65-F5344CB8AC3E}">
        <p14:creationId xmlns:p14="http://schemas.microsoft.com/office/powerpoint/2010/main" val="323604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379C61D-C0AA-4181-9483-A1A9AFE2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fois l’analyse terminée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65D82D4-EE2C-493F-BB6D-4EBE538DE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aucune menace n’a été détectée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0B7AA45-E13A-47C8-A85B-B51B54A1F8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Il n’y a rien à faire !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004313C-91FD-4DFE-B6BF-C0FEA643A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Si des menaces ont été détectées</a:t>
            </a:r>
          </a:p>
        </p:txBody>
      </p:sp>
      <p:pic>
        <p:nvPicPr>
          <p:cNvPr id="11" name="Espace réservé du contenu 8">
            <a:extLst>
              <a:ext uri="{FF2B5EF4-FFF2-40B4-BE49-F238E27FC236}">
                <a16:creationId xmlns:a16="http://schemas.microsoft.com/office/drawing/2014/main" id="{7FFD67B4-76D5-42ED-A7C9-52D8A30D26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79" y="2505075"/>
            <a:ext cx="3832629" cy="3684588"/>
          </a:xfr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B496D34-C375-45BD-A79E-B5C67B011FB4}"/>
              </a:ext>
            </a:extLst>
          </p:cNvPr>
          <p:cNvSpPr txBox="1"/>
          <p:nvPr/>
        </p:nvSpPr>
        <p:spPr>
          <a:xfrm>
            <a:off x="4262899" y="4272555"/>
            <a:ext cx="258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1. Choisir « Supprimer »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DDEB445-8CCD-4D40-853F-C64C279C4B84}"/>
              </a:ext>
            </a:extLst>
          </p:cNvPr>
          <p:cNvSpPr txBox="1"/>
          <p:nvPr/>
        </p:nvSpPr>
        <p:spPr>
          <a:xfrm>
            <a:off x="4031693" y="5724559"/>
            <a:ext cx="281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2. Cliquer sur « Intervenir »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1AA15D5-CF99-4338-9283-7681187E15BB}"/>
              </a:ext>
            </a:extLst>
          </p:cNvPr>
          <p:cNvSpPr txBox="1"/>
          <p:nvPr/>
        </p:nvSpPr>
        <p:spPr>
          <a:xfrm>
            <a:off x="8867932" y="4576672"/>
            <a:ext cx="248428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L’ordinateur va essayer de supprimer lui-même le virus.</a:t>
            </a:r>
          </a:p>
        </p:txBody>
      </p:sp>
    </p:spTree>
    <p:extLst>
      <p:ext uri="{BB962C8B-B14F-4D97-AF65-F5344CB8AC3E}">
        <p14:creationId xmlns:p14="http://schemas.microsoft.com/office/powerpoint/2010/main" val="382185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7966C7-ECDF-43DB-BE74-0A399976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 cela ne suffit pas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B494F2-9185-4864-9536-FC6111D9C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Si la menace ne semble pas s’effacer, ou si vous n’êtes pas sûr, n’hésitez pas à demander l’avis d’une autre personne. En attendant :</a:t>
            </a:r>
          </a:p>
          <a:p>
            <a:r>
              <a:rPr lang="fr-FR" b="1" dirty="0"/>
              <a:t>N’utilisez SURTOUT PAS votre ordinateur pour consulter vos mails, vos comptes bancaires, vos réseaux sociaux, …</a:t>
            </a:r>
          </a:p>
          <a:p>
            <a:r>
              <a:rPr lang="fr-FR" dirty="0"/>
              <a:t>Déconnectez l’ordinateur d’internet : en débranchant le câble ou en déconnectant le Wi-Fi.</a:t>
            </a:r>
          </a:p>
          <a:p>
            <a:r>
              <a:rPr lang="fr-FR" dirty="0"/>
              <a:t>Depuis un autre ordinateur, surveillez régulièrement qu’il n’y a pas d’opérations louches de réalisées sur vos mails ou comptes bancaires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Pour éviter de perdre des données, pensez à faire des sauvegardes régulières de vos données sur un support externe !</a:t>
            </a:r>
          </a:p>
        </p:txBody>
      </p:sp>
    </p:spTree>
    <p:extLst>
      <p:ext uri="{BB962C8B-B14F-4D97-AF65-F5344CB8AC3E}">
        <p14:creationId xmlns:p14="http://schemas.microsoft.com/office/powerpoint/2010/main" val="6746806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210</Words>
  <Application>Microsoft Office PowerPoint</Application>
  <PresentationFormat>Grand écran</PresentationFormat>
  <Paragraphs>20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Lancer une analyse avec le logiciel de Sécurité Windows</vt:lpstr>
      <vt:lpstr>Ouvrir « Sécurité Windows)</vt:lpstr>
      <vt:lpstr>Ouvrir l’onglet « Protection contre les virus et menaces » en cliquant dessus</vt:lpstr>
      <vt:lpstr>Cliquer sur « Analyse rapide »</vt:lpstr>
      <vt:lpstr>Laisser l’antivirus analyser l’ordinateur (on peut l’utiliser normalement en attendant)</vt:lpstr>
      <vt:lpstr>Une fois l’analyse terminée</vt:lpstr>
      <vt:lpstr>Si cela ne suffit pas</vt:lpstr>
    </vt:vector>
  </TitlesOfParts>
  <Company>RLV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Rédiger une recette</dc:title>
  <dc:creator>CHALIER Yohan</dc:creator>
  <cp:lastModifiedBy>CHALIER Yohan</cp:lastModifiedBy>
  <cp:revision>3</cp:revision>
  <dcterms:created xsi:type="dcterms:W3CDTF">2022-03-11T08:48:21Z</dcterms:created>
  <dcterms:modified xsi:type="dcterms:W3CDTF">2022-03-25T17:21:29Z</dcterms:modified>
</cp:coreProperties>
</file>