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19EC64-30D9-BE24-3B85-120D9019B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113AAC-046D-E44C-06D8-800E3A31A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FF177F-47D9-3D85-4BDE-E2CD3DF9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8430-5FCE-4F03-AB08-BDF8E66735AA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021636-6C28-FD5A-209C-F609B436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AF54B1-2848-0047-D133-0C04AA72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844B-5638-4D90-AD95-18E32B952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7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FA6119-4933-D377-3754-8EDED0EF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586FDA-0AF7-9E53-C4CB-99674BEDE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287B05-7835-A3DE-7762-CD24687EA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8430-5FCE-4F03-AB08-BDF8E66735AA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2D86BC-5750-05D4-0F0E-462443DC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289959-2751-4EBA-6A94-FDFF5162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844B-5638-4D90-AD95-18E32B952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01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E43A6EC-7747-7345-48AF-F1DE51664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987A1B-FEB6-409B-9201-38067CD6E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8DD025-CCAA-8D78-F28E-169A3DDE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8430-5FCE-4F03-AB08-BDF8E66735AA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F718A3-8CEF-4044-C418-068F6516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970A07-71F1-C227-B7A0-7CD78C36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844B-5638-4D90-AD95-18E32B952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45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2109F1-9E90-B76F-98B7-F8FF5199F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C6E1C3-D7D7-A049-FACF-45B7924FB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4B080B-C29B-9943-3501-F7A2D6D5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8430-5FCE-4F03-AB08-BDF8E66735AA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7BAAAF-36BC-D29C-00BC-704F5AB1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DC30E3-F319-F88A-A387-BAB6F4CE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844B-5638-4D90-AD95-18E32B952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14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E0214-DCB5-7142-620E-281A2C94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F213F4-7404-CDDD-71B5-6D6FA3DBB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E63278-2C89-22A0-7921-69DC523E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8430-5FCE-4F03-AB08-BDF8E66735AA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DEBD3D-622E-CB3B-81E6-1CC71C26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309B50-8043-BEAA-D5E2-5C5DB9B9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844B-5638-4D90-AD95-18E32B952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85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46CF0-A524-1C52-3A7E-F85BD724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B4AB71-8B75-1F84-8663-77600CD80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BDCF0D-2E26-290E-7028-98273552C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994805-A149-F9E7-6B5F-11CEC3FC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8430-5FCE-4F03-AB08-BDF8E66735AA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F10081-647D-F3D0-328A-F48586F2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11AC80-33D1-A137-D995-1522C943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844B-5638-4D90-AD95-18E32B952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04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F799E-AA93-739D-21E2-AB179997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48C453-9A77-2EDB-633C-3BABC8237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6AD7FC-9527-75C6-A2CF-13F65DDBF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6E276F-1261-E87D-3650-5A804CB85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DD7D77-EA8F-26CE-4C75-A152FFE15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CC40AA-AF4D-7B61-A879-71EB2A38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8430-5FCE-4F03-AB08-BDF8E66735AA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CCEA9F-ABAA-47C4-712F-9F5DEFD0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A1524CF-04F6-2155-7092-2B8A697D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844B-5638-4D90-AD95-18E32B952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96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8E521F-0BB8-0E1C-4CBD-427CE6CA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80C242-F3A4-C252-B63E-A81FA001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8430-5FCE-4F03-AB08-BDF8E66735AA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EBC5D5-C7B9-61A9-17B7-A9C7EC97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FA40E8-5D3B-CCB4-0575-752F7913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844B-5638-4D90-AD95-18E32B952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47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E8959D-C0CC-9186-340C-7B6A327A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8430-5FCE-4F03-AB08-BDF8E66735AA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E7AE9F-E556-6C4E-24B7-1A0265EB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5042F7-3246-E74C-65C4-138799E6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844B-5638-4D90-AD95-18E32B952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80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CAC62-E04F-4C1C-4DF5-2214BF03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418260-BA79-7633-B625-A6C38335B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5EB5C6-49A9-4521-0A99-C2AF4CDC1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D4D957-B635-8997-76A8-D7C91952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8430-5FCE-4F03-AB08-BDF8E66735AA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1AE359-0860-4CF2-24CF-E384088E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8C7766-327C-C31E-EE84-602BCC1D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844B-5638-4D90-AD95-18E32B952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66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95723-77AD-02FB-8431-D6532B08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BB324D-239E-D95D-5672-BC2F30D67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FB96A6-DF03-B975-1CE2-463529960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A9E38E-DD09-DEB9-3DB7-718A0311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8430-5FCE-4F03-AB08-BDF8E66735AA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99AC73-635B-2963-7362-0FD212C8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1F8B62-CB87-ADA8-73D1-ABCBDDD7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844B-5638-4D90-AD95-18E32B952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14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2E5EECD-8B79-B699-F98E-7AEF2AA6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A37E1A-B30E-BFD6-D0B3-639D0A896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012EE4-E281-54BE-9A81-9D554A063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A68430-5FCE-4F03-AB08-BDF8E66735AA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997BE1-6DE8-6B54-5253-637ACF0A8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52059D-BD1A-FD08-A4ED-63ACEAD20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A5844B-5638-4D90-AD95-18E32B952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02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dessin humoristique, illustration&#10;&#10;Description générée automatiquement">
            <a:extLst>
              <a:ext uri="{FF2B5EF4-FFF2-40B4-BE49-F238E27FC236}">
                <a16:creationId xmlns:a16="http://schemas.microsoft.com/office/drawing/2014/main" id="{C766CED4-CE7F-5CC9-BD1C-03DBBE129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2" r="-1" b="38772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3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dessin humoristique, Bandes dessinées, Dessin animé&#10;&#10;Description générée automatiquement">
            <a:extLst>
              <a:ext uri="{FF2B5EF4-FFF2-40B4-BE49-F238E27FC236}">
                <a16:creationId xmlns:a16="http://schemas.microsoft.com/office/drawing/2014/main" id="{1651067B-B7F4-2CB8-E491-2FA5C5E16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7" b="10432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6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dessin humoristique, Bandes dessinées, fiction&#10;&#10;Description générée automatiquement">
            <a:extLst>
              <a:ext uri="{FF2B5EF4-FFF2-40B4-BE49-F238E27FC236}">
                <a16:creationId xmlns:a16="http://schemas.microsoft.com/office/drawing/2014/main" id="{538AC806-13C6-E5D4-786D-B88C5C4C2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" b="14174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8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59D0707-C979-9DC4-75F2-FB655BFC8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88659"/>
            <a:ext cx="10905066" cy="308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8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, graphisme, clipart, Police&#10;&#10;Description générée automatiquement">
            <a:extLst>
              <a:ext uri="{FF2B5EF4-FFF2-40B4-BE49-F238E27FC236}">
                <a16:creationId xmlns:a16="http://schemas.microsoft.com/office/drawing/2014/main" id="{2C9BB6F0-94F8-BA85-CF2D-3933AD46D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2140052"/>
            <a:ext cx="2560320" cy="25717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Une image contenant texte, roue, Véhicule terrestre, véhicule&#10;&#10;Description générée automatiquement">
            <a:extLst>
              <a:ext uri="{FF2B5EF4-FFF2-40B4-BE49-F238E27FC236}">
                <a16:creationId xmlns:a16="http://schemas.microsoft.com/office/drawing/2014/main" id="{C659585A-584D-7814-8F0A-5FC9C220E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2465807"/>
            <a:ext cx="2560320" cy="192024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habits, chaussures, texte, femme&#10;&#10;Description générée automatiquement">
            <a:extLst>
              <a:ext uri="{FF2B5EF4-FFF2-40B4-BE49-F238E27FC236}">
                <a16:creationId xmlns:a16="http://schemas.microsoft.com/office/drawing/2014/main" id="{B0687E33-CBC8-77A6-CB0F-FC597CD4E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2572487"/>
            <a:ext cx="2560320" cy="17068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texte, chaussures, habits, personne&#10;&#10;Description générée automatiquement">
            <a:extLst>
              <a:ext uri="{FF2B5EF4-FFF2-40B4-BE49-F238E27FC236}">
                <a16:creationId xmlns:a16="http://schemas.microsoft.com/office/drawing/2014/main" id="{AE85F957-9049-A75D-5FEB-C8FF110DA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2785847"/>
            <a:ext cx="256032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273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SANIAL Christelle</dc:creator>
  <cp:lastModifiedBy>SANIAL Christelle</cp:lastModifiedBy>
  <cp:revision>3</cp:revision>
  <dcterms:created xsi:type="dcterms:W3CDTF">2024-05-14T13:48:53Z</dcterms:created>
  <dcterms:modified xsi:type="dcterms:W3CDTF">2024-05-15T09:03:52Z</dcterms:modified>
</cp:coreProperties>
</file>