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21419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21419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8a214192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8a214192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8a21419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8a21419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8a214192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8a214192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8a214192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8a214192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8a214192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8a214192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8a214192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8a214192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8a214192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8a214192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8a214192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8a214192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8a2141923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8a2141923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8a21419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8a21419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8a21419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8a214192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a214192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a214192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8a214192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8a214192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8a214192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8a214192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8a214192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8a214192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8a214192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8a214192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aleway"/>
              <a:buNone/>
              <a:defRPr sz="5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dashbo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Initiation à Tinkercad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3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Modélisation d’une plaque porte-clés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r="67281"/>
          <a:stretch/>
        </p:blipFill>
        <p:spPr>
          <a:xfrm>
            <a:off x="3883417" y="833325"/>
            <a:ext cx="1377151" cy="13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Aligner le texte et la plaque</a:t>
            </a: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2468800" y="1621775"/>
            <a:ext cx="4206395" cy="2363751"/>
            <a:chOff x="2468800" y="1621775"/>
            <a:chExt cx="4206395" cy="2363751"/>
          </a:xfrm>
        </p:grpSpPr>
        <p:pic>
          <p:nvPicPr>
            <p:cNvPr id="172" name="Google Shape;172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8900" y="2624276"/>
              <a:ext cx="4206295" cy="136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2"/>
            <p:cNvSpPr txBox="1"/>
            <p:nvPr/>
          </p:nvSpPr>
          <p:spPr>
            <a:xfrm>
              <a:off x="2468800" y="2008675"/>
              <a:ext cx="4206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(si nécessaire, re-sélectionner le texte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Localiser la flèche noire qui pointe vers le haut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252100" y="162177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Aligner le texte et la plaque</a:t>
            </a:r>
            <a:endParaRPr/>
          </a:p>
        </p:txBody>
      </p:sp>
      <p:grpSp>
        <p:nvGrpSpPr>
          <p:cNvPr id="180" name="Google Shape;180;p23"/>
          <p:cNvGrpSpPr/>
          <p:nvPr/>
        </p:nvGrpSpPr>
        <p:grpSpPr>
          <a:xfrm>
            <a:off x="311700" y="1060425"/>
            <a:ext cx="5496075" cy="1650075"/>
            <a:chOff x="311700" y="1060425"/>
            <a:chExt cx="5496075" cy="1650075"/>
          </a:xfrm>
        </p:grpSpPr>
        <p:sp>
          <p:nvSpPr>
            <p:cNvPr id="181" name="Google Shape;181;p23"/>
            <p:cNvSpPr txBox="1"/>
            <p:nvPr/>
          </p:nvSpPr>
          <p:spPr>
            <a:xfrm>
              <a:off x="734700" y="1071825"/>
              <a:ext cx="420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et déplacer cette flèche vers le haut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311700" y="10604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83" name="Google Shape;183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526000"/>
              <a:ext cx="5496075" cy="1184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23"/>
          <p:cNvGrpSpPr/>
          <p:nvPr/>
        </p:nvGrpSpPr>
        <p:grpSpPr>
          <a:xfrm>
            <a:off x="311700" y="1917931"/>
            <a:ext cx="7169100" cy="1617169"/>
            <a:chOff x="311700" y="1917931"/>
            <a:chExt cx="7169100" cy="1617169"/>
          </a:xfrm>
        </p:grpSpPr>
        <p:sp>
          <p:nvSpPr>
            <p:cNvPr id="185" name="Google Shape;185;p23"/>
            <p:cNvSpPr txBox="1"/>
            <p:nvPr/>
          </p:nvSpPr>
          <p:spPr>
            <a:xfrm>
              <a:off x="734700" y="2919500"/>
              <a:ext cx="6746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Une petite boîte affiche la valeur du décalage vers le haut, inscrire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1.5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mm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Valider avec la touche Entrée 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311700" y="290810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3591600" y="1917931"/>
              <a:ext cx="2851350" cy="1111900"/>
            </a:xfrm>
            <a:custGeom>
              <a:avLst/>
              <a:gdLst/>
              <a:ahLst/>
              <a:cxnLst/>
              <a:rect l="l" t="t" r="r" b="b"/>
              <a:pathLst>
                <a:path w="114054" h="44476" extrusionOk="0">
                  <a:moveTo>
                    <a:pt x="109940" y="44476"/>
                  </a:moveTo>
                  <a:cubicBezTo>
                    <a:pt x="108424" y="39940"/>
                    <a:pt x="112698" y="35305"/>
                    <a:pt x="113691" y="30626"/>
                  </a:cubicBezTo>
                  <a:cubicBezTo>
                    <a:pt x="114884" y="25002"/>
                    <a:pt x="112333" y="18460"/>
                    <a:pt x="108497" y="14178"/>
                  </a:cubicBezTo>
                  <a:cubicBezTo>
                    <a:pt x="100398" y="5137"/>
                    <a:pt x="86209" y="3516"/>
                    <a:pt x="74159" y="2059"/>
                  </a:cubicBezTo>
                  <a:cubicBezTo>
                    <a:pt x="49609" y="-909"/>
                    <a:pt x="24247" y="-777"/>
                    <a:pt x="0" y="4079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pic>
          <p:nvPicPr>
            <p:cNvPr id="188" name="Google Shape;188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2046" y="3218771"/>
              <a:ext cx="203584" cy="20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3"/>
          <p:cNvGrpSpPr/>
          <p:nvPr/>
        </p:nvGrpSpPr>
        <p:grpSpPr>
          <a:xfrm>
            <a:off x="1601475" y="3331100"/>
            <a:ext cx="6691175" cy="1366100"/>
            <a:chOff x="1601475" y="3331100"/>
            <a:chExt cx="6691175" cy="1366100"/>
          </a:xfrm>
        </p:grpSpPr>
        <p:pic>
          <p:nvPicPr>
            <p:cNvPr id="190" name="Google Shape;19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7775" y="3331100"/>
              <a:ext cx="2484875" cy="136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3"/>
            <p:cNvSpPr txBox="1"/>
            <p:nvPr/>
          </p:nvSpPr>
          <p:spPr>
            <a:xfrm>
              <a:off x="1601475" y="4297000"/>
              <a:ext cx="420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Le texte et la plaque sont désormais collés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Aligner le texte et la plaque</a:t>
            </a:r>
            <a:endParaRPr/>
          </a:p>
        </p:txBody>
      </p:sp>
      <p:grpSp>
        <p:nvGrpSpPr>
          <p:cNvPr id="197" name="Google Shape;197;p24"/>
          <p:cNvGrpSpPr/>
          <p:nvPr/>
        </p:nvGrpSpPr>
        <p:grpSpPr>
          <a:xfrm>
            <a:off x="692700" y="2432025"/>
            <a:ext cx="2808000" cy="1440300"/>
            <a:chOff x="692700" y="2432025"/>
            <a:chExt cx="2808000" cy="1440300"/>
          </a:xfrm>
        </p:grpSpPr>
        <p:sp>
          <p:nvSpPr>
            <p:cNvPr id="198" name="Google Shape;198;p24"/>
            <p:cNvSpPr txBox="1"/>
            <p:nvPr/>
          </p:nvSpPr>
          <p:spPr>
            <a:xfrm>
              <a:off x="1115700" y="2443425"/>
              <a:ext cx="238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Choisir une vue de dessus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692700" y="24320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00" name="Google Shape;200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3650" y="2919825"/>
              <a:ext cx="914400" cy="952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24"/>
          <p:cNvGrpSpPr/>
          <p:nvPr/>
        </p:nvGrpSpPr>
        <p:grpSpPr>
          <a:xfrm>
            <a:off x="3943747" y="1401513"/>
            <a:ext cx="4328728" cy="3163063"/>
            <a:chOff x="3943747" y="1401513"/>
            <a:chExt cx="4328728" cy="3163063"/>
          </a:xfrm>
        </p:grpSpPr>
        <p:pic>
          <p:nvPicPr>
            <p:cNvPr id="202" name="Google Shape;20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43747" y="2033100"/>
              <a:ext cx="4263549" cy="253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4"/>
            <p:cNvSpPr txBox="1"/>
            <p:nvPr/>
          </p:nvSpPr>
          <p:spPr>
            <a:xfrm>
              <a:off x="4066175" y="1401513"/>
              <a:ext cx="4206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Déplacer le texte au milieu de la plaque,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légèrement excentré sur un côté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4024175" y="1466313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Perforer la plaque</a:t>
            </a:r>
            <a:endParaRPr/>
          </a:p>
        </p:txBody>
      </p:sp>
      <p:grpSp>
        <p:nvGrpSpPr>
          <p:cNvPr id="210" name="Google Shape;210;p25"/>
          <p:cNvGrpSpPr/>
          <p:nvPr/>
        </p:nvGrpSpPr>
        <p:grpSpPr>
          <a:xfrm>
            <a:off x="311700" y="995125"/>
            <a:ext cx="7189625" cy="3888051"/>
            <a:chOff x="311700" y="995125"/>
            <a:chExt cx="7189625" cy="3888051"/>
          </a:xfrm>
        </p:grpSpPr>
        <p:pic>
          <p:nvPicPr>
            <p:cNvPr id="211" name="Google Shape;21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152476"/>
              <a:ext cx="1801481" cy="373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5"/>
            <p:cNvSpPr txBox="1"/>
            <p:nvPr/>
          </p:nvSpPr>
          <p:spPr>
            <a:xfrm>
              <a:off x="2209325" y="1418125"/>
              <a:ext cx="5292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Dans le panneau “Formes”,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sélectionner le cylindre creux,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et le placer n’importe où.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1858450" y="9951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 rot="-5022132">
              <a:off x="745126" y="1536319"/>
              <a:ext cx="926732" cy="643298"/>
            </a:xfrm>
            <a:custGeom>
              <a:avLst/>
              <a:gdLst/>
              <a:ahLst/>
              <a:cxnLst/>
              <a:rect l="l" t="t" r="r" b="b"/>
              <a:pathLst>
                <a:path w="37068" h="25731" extrusionOk="0">
                  <a:moveTo>
                    <a:pt x="15872" y="1188"/>
                  </a:moveTo>
                  <a:cubicBezTo>
                    <a:pt x="9641" y="1188"/>
                    <a:pt x="1162" y="5135"/>
                    <a:pt x="137" y="11282"/>
                  </a:cubicBezTo>
                  <a:cubicBezTo>
                    <a:pt x="-757" y="16643"/>
                    <a:pt x="3888" y="23220"/>
                    <a:pt x="9044" y="24939"/>
                  </a:cubicBezTo>
                  <a:cubicBezTo>
                    <a:pt x="19175" y="28316"/>
                    <a:pt x="35040" y="19711"/>
                    <a:pt x="36951" y="9204"/>
                  </a:cubicBezTo>
                  <a:cubicBezTo>
                    <a:pt x="37890" y="4043"/>
                    <a:pt x="28877" y="2346"/>
                    <a:pt x="24185" y="0"/>
                  </a:cubicBezTo>
                </a:path>
              </a:pathLst>
            </a:custGeom>
            <a:noFill/>
            <a:ln w="76200" cap="flat" cmpd="sng">
              <a:solidFill>
                <a:srgbClr val="E54B4B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5" name="Google Shape;215;p25"/>
          <p:cNvGrpSpPr/>
          <p:nvPr/>
        </p:nvGrpSpPr>
        <p:grpSpPr>
          <a:xfrm>
            <a:off x="3772050" y="1836700"/>
            <a:ext cx="4603039" cy="3046475"/>
            <a:chOff x="3772050" y="1836700"/>
            <a:chExt cx="4603039" cy="3046475"/>
          </a:xfrm>
        </p:grpSpPr>
        <p:pic>
          <p:nvPicPr>
            <p:cNvPr id="216" name="Google Shape;21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7856" y="1836700"/>
              <a:ext cx="2257233" cy="304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5"/>
            <p:cNvSpPr txBox="1"/>
            <p:nvPr/>
          </p:nvSpPr>
          <p:spPr>
            <a:xfrm>
              <a:off x="3772050" y="3059375"/>
              <a:ext cx="225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Redimensionner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la largeur et la longueur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à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 mm</a:t>
              </a:r>
              <a:endParaRPr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5606250" y="263637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Perforer la plaque</a:t>
            </a:r>
            <a:endParaRPr/>
          </a:p>
        </p:txBody>
      </p:sp>
      <p:grpSp>
        <p:nvGrpSpPr>
          <p:cNvPr id="224" name="Google Shape;224;p26"/>
          <p:cNvGrpSpPr/>
          <p:nvPr/>
        </p:nvGrpSpPr>
        <p:grpSpPr>
          <a:xfrm>
            <a:off x="408450" y="1132200"/>
            <a:ext cx="8132875" cy="3209650"/>
            <a:chOff x="408450" y="1132200"/>
            <a:chExt cx="8132875" cy="3209650"/>
          </a:xfrm>
        </p:grpSpPr>
        <p:sp>
          <p:nvSpPr>
            <p:cNvPr id="225" name="Google Shape;225;p26"/>
            <p:cNvSpPr txBox="1"/>
            <p:nvPr/>
          </p:nvSpPr>
          <p:spPr>
            <a:xfrm>
              <a:off x="834625" y="1143600"/>
              <a:ext cx="770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En vue de dessus, positionner le cylindre globalement à l’endroit que l’on souhaite perforer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(pas besoin d’être très précis 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🤗</a:t>
              </a:r>
              <a:r>
                <a:rPr lang="fr" i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08450" y="113220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27" name="Google Shape;22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6250" y="2064000"/>
              <a:ext cx="91440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92238" y="2144900"/>
              <a:ext cx="3959525" cy="2196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Perforer la plaque</a:t>
            </a:r>
            <a:endParaRPr/>
          </a:p>
        </p:txBody>
      </p:sp>
      <p:grpSp>
        <p:nvGrpSpPr>
          <p:cNvPr id="234" name="Google Shape;234;p27"/>
          <p:cNvGrpSpPr/>
          <p:nvPr/>
        </p:nvGrpSpPr>
        <p:grpSpPr>
          <a:xfrm>
            <a:off x="408450" y="1765650"/>
            <a:ext cx="5715000" cy="1293075"/>
            <a:chOff x="408450" y="1765650"/>
            <a:chExt cx="5715000" cy="1293075"/>
          </a:xfrm>
        </p:grpSpPr>
        <p:pic>
          <p:nvPicPr>
            <p:cNvPr id="235" name="Google Shape;235;p27"/>
            <p:cNvPicPr preferRelativeResize="0"/>
            <p:nvPr/>
          </p:nvPicPr>
          <p:blipFill rotWithShape="1">
            <a:blip r:embed="rId3">
              <a:alphaModFix/>
            </a:blip>
            <a:srcRect t="9953" b="24691"/>
            <a:stretch/>
          </p:blipFill>
          <p:spPr>
            <a:xfrm>
              <a:off x="1263350" y="2486025"/>
              <a:ext cx="2971800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7"/>
            <p:cNvSpPr/>
            <p:nvPr/>
          </p:nvSpPr>
          <p:spPr>
            <a:xfrm>
              <a:off x="408450" y="176565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831450" y="1777050"/>
              <a:ext cx="5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Dans le menu en haut à droite, cliquer sur “Aligner”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455450" y="2120875"/>
              <a:ext cx="1183075" cy="454475"/>
            </a:xfrm>
            <a:custGeom>
              <a:avLst/>
              <a:gdLst/>
              <a:ahLst/>
              <a:cxnLst/>
              <a:rect l="l" t="t" r="r" b="b"/>
              <a:pathLst>
                <a:path w="47323" h="18179" extrusionOk="0">
                  <a:moveTo>
                    <a:pt x="47323" y="0"/>
                  </a:moveTo>
                  <a:cubicBezTo>
                    <a:pt x="47323" y="15204"/>
                    <a:pt x="14894" y="4"/>
                    <a:pt x="2597" y="8946"/>
                  </a:cubicBezTo>
                  <a:cubicBezTo>
                    <a:pt x="11" y="10826"/>
                    <a:pt x="1430" y="15319"/>
                    <a:pt x="0" y="18179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9" name="Google Shape;239;p27"/>
          <p:cNvGrpSpPr/>
          <p:nvPr/>
        </p:nvGrpSpPr>
        <p:grpSpPr>
          <a:xfrm>
            <a:off x="1520425" y="2715963"/>
            <a:ext cx="7189814" cy="2263350"/>
            <a:chOff x="1520425" y="2715963"/>
            <a:chExt cx="7189814" cy="2263350"/>
          </a:xfrm>
        </p:grpSpPr>
        <p:pic>
          <p:nvPicPr>
            <p:cNvPr id="240" name="Google Shape;24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25400" y="2715963"/>
              <a:ext cx="4184839" cy="2263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7"/>
            <p:cNvSpPr/>
            <p:nvPr/>
          </p:nvSpPr>
          <p:spPr>
            <a:xfrm>
              <a:off x="1520425" y="34392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1520425" y="3862225"/>
              <a:ext cx="2815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sur ce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guide d’alignement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(cela centre automatiquement les éléments)</a:t>
              </a:r>
              <a:endParaRPr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2843175" y="3720415"/>
              <a:ext cx="1774625" cy="254425"/>
            </a:xfrm>
            <a:custGeom>
              <a:avLst/>
              <a:gdLst/>
              <a:ahLst/>
              <a:cxnLst/>
              <a:rect l="l" t="t" r="r" b="b"/>
              <a:pathLst>
                <a:path w="70985" h="10177" extrusionOk="0">
                  <a:moveTo>
                    <a:pt x="0" y="10177"/>
                  </a:moveTo>
                  <a:cubicBezTo>
                    <a:pt x="13330" y="4622"/>
                    <a:pt x="27702" y="-549"/>
                    <a:pt x="42129" y="78"/>
                  </a:cubicBezTo>
                  <a:cubicBezTo>
                    <a:pt x="52108" y="512"/>
                    <a:pt x="61507" y="5005"/>
                    <a:pt x="70985" y="8157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44" name="Google Shape;244;p27"/>
          <p:cNvGrpSpPr/>
          <p:nvPr/>
        </p:nvGrpSpPr>
        <p:grpSpPr>
          <a:xfrm>
            <a:off x="408450" y="386450"/>
            <a:ext cx="8301800" cy="1979625"/>
            <a:chOff x="408450" y="386450"/>
            <a:chExt cx="8301800" cy="1979625"/>
          </a:xfrm>
        </p:grpSpPr>
        <p:sp>
          <p:nvSpPr>
            <p:cNvPr id="245" name="Google Shape;245;p27"/>
            <p:cNvSpPr txBox="1"/>
            <p:nvPr/>
          </p:nvSpPr>
          <p:spPr>
            <a:xfrm>
              <a:off x="834625" y="1143600"/>
              <a:ext cx="5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Tout sélectionner dans un rectangle de sélection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408450" y="113220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47" name="Google Shape;247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60859" y="386450"/>
              <a:ext cx="3149392" cy="1979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Perforer la plaque</a:t>
            </a:r>
            <a:endParaRPr/>
          </a:p>
        </p:txBody>
      </p:sp>
      <p:grpSp>
        <p:nvGrpSpPr>
          <p:cNvPr id="253" name="Google Shape;253;p28"/>
          <p:cNvGrpSpPr/>
          <p:nvPr/>
        </p:nvGrpSpPr>
        <p:grpSpPr>
          <a:xfrm>
            <a:off x="408450" y="1156050"/>
            <a:ext cx="5715000" cy="1293075"/>
            <a:chOff x="408450" y="1156050"/>
            <a:chExt cx="5715000" cy="1293075"/>
          </a:xfrm>
        </p:grpSpPr>
        <p:pic>
          <p:nvPicPr>
            <p:cNvPr id="254" name="Google Shape;254;p28"/>
            <p:cNvPicPr preferRelativeResize="0"/>
            <p:nvPr/>
          </p:nvPicPr>
          <p:blipFill rotWithShape="1">
            <a:blip r:embed="rId3">
              <a:alphaModFix/>
            </a:blip>
            <a:srcRect t="9953" b="24691"/>
            <a:stretch/>
          </p:blipFill>
          <p:spPr>
            <a:xfrm>
              <a:off x="1263350" y="1876425"/>
              <a:ext cx="2971800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8"/>
            <p:cNvSpPr/>
            <p:nvPr/>
          </p:nvSpPr>
          <p:spPr>
            <a:xfrm>
              <a:off x="408450" y="115605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7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6" name="Google Shape;256;p28"/>
            <p:cNvSpPr txBox="1"/>
            <p:nvPr/>
          </p:nvSpPr>
          <p:spPr>
            <a:xfrm>
              <a:off x="831450" y="1167450"/>
              <a:ext cx="5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Dans le menu en haut à droite, cliquer sur “Grouper”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474375" y="1496850"/>
              <a:ext cx="2214650" cy="432850"/>
            </a:xfrm>
            <a:custGeom>
              <a:avLst/>
              <a:gdLst/>
              <a:ahLst/>
              <a:cxnLst/>
              <a:rect l="l" t="t" r="r" b="b"/>
              <a:pathLst>
                <a:path w="88586" h="17314" extrusionOk="0">
                  <a:moveTo>
                    <a:pt x="88586" y="0"/>
                  </a:moveTo>
                  <a:cubicBezTo>
                    <a:pt x="83501" y="6776"/>
                    <a:pt x="72242" y="5483"/>
                    <a:pt x="63770" y="5483"/>
                  </a:cubicBezTo>
                  <a:cubicBezTo>
                    <a:pt x="42151" y="5483"/>
                    <a:pt x="0" y="-4305"/>
                    <a:pt x="0" y="17314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58" name="Google Shape;258;p28"/>
          <p:cNvGrpSpPr/>
          <p:nvPr/>
        </p:nvGrpSpPr>
        <p:grpSpPr>
          <a:xfrm>
            <a:off x="983850" y="2283175"/>
            <a:ext cx="7532256" cy="2389575"/>
            <a:chOff x="983850" y="2283175"/>
            <a:chExt cx="7532256" cy="2389575"/>
          </a:xfrm>
        </p:grpSpPr>
        <p:pic>
          <p:nvPicPr>
            <p:cNvPr id="259" name="Google Shape;25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54025" y="2283175"/>
              <a:ext cx="4662081" cy="2389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8"/>
            <p:cNvSpPr txBox="1"/>
            <p:nvPr/>
          </p:nvSpPr>
          <p:spPr>
            <a:xfrm>
              <a:off x="983850" y="3170163"/>
              <a:ext cx="289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Le cylindre perce la plaque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La plaque et le texte fusionnent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7. Exporter</a:t>
            </a:r>
            <a:endParaRPr/>
          </a:p>
        </p:txBody>
      </p:sp>
      <p:grpSp>
        <p:nvGrpSpPr>
          <p:cNvPr id="266" name="Google Shape;266;p29"/>
          <p:cNvGrpSpPr/>
          <p:nvPr/>
        </p:nvGrpSpPr>
        <p:grpSpPr>
          <a:xfrm>
            <a:off x="408450" y="597425"/>
            <a:ext cx="8423850" cy="2184400"/>
            <a:chOff x="408450" y="597425"/>
            <a:chExt cx="8423850" cy="2184400"/>
          </a:xfrm>
        </p:grpSpPr>
        <p:sp>
          <p:nvSpPr>
            <p:cNvPr id="267" name="Google Shape;267;p29"/>
            <p:cNvSpPr/>
            <p:nvPr/>
          </p:nvSpPr>
          <p:spPr>
            <a:xfrm>
              <a:off x="408450" y="115605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8" name="Google Shape;268;p29"/>
            <p:cNvSpPr txBox="1"/>
            <p:nvPr/>
          </p:nvSpPr>
          <p:spPr>
            <a:xfrm>
              <a:off x="831450" y="1167450"/>
              <a:ext cx="5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Renommer le fichier afin qu’il soit identifiable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69" name="Google Shape;26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38375" y="597425"/>
              <a:ext cx="3893925" cy="218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9"/>
            <p:cNvSpPr/>
            <p:nvPr/>
          </p:nvSpPr>
          <p:spPr>
            <a:xfrm>
              <a:off x="1493275" y="829600"/>
              <a:ext cx="4638525" cy="1009950"/>
            </a:xfrm>
            <a:custGeom>
              <a:avLst/>
              <a:gdLst/>
              <a:ahLst/>
              <a:cxnLst/>
              <a:rect l="l" t="t" r="r" b="b"/>
              <a:pathLst>
                <a:path w="185541" h="40398" extrusionOk="0">
                  <a:moveTo>
                    <a:pt x="0" y="28567"/>
                  </a:moveTo>
                  <a:cubicBezTo>
                    <a:pt x="14454" y="40126"/>
                    <a:pt x="35740" y="40398"/>
                    <a:pt x="54248" y="40398"/>
                  </a:cubicBezTo>
                  <a:cubicBezTo>
                    <a:pt x="100037" y="40398"/>
                    <a:pt x="147435" y="25389"/>
                    <a:pt x="185541" y="0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71" name="Google Shape;271;p29"/>
          <p:cNvGrpSpPr/>
          <p:nvPr/>
        </p:nvGrpSpPr>
        <p:grpSpPr>
          <a:xfrm>
            <a:off x="408450" y="2835450"/>
            <a:ext cx="7457225" cy="2056275"/>
            <a:chOff x="408450" y="2835450"/>
            <a:chExt cx="7457225" cy="2056275"/>
          </a:xfrm>
        </p:grpSpPr>
        <p:pic>
          <p:nvPicPr>
            <p:cNvPr id="272" name="Google Shape;27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450" y="2835450"/>
              <a:ext cx="4031650" cy="20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9"/>
            <p:cNvSpPr/>
            <p:nvPr/>
          </p:nvSpPr>
          <p:spPr>
            <a:xfrm>
              <a:off x="4831475" y="40326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74" name="Google Shape;274;p29"/>
            <p:cNvSpPr txBox="1"/>
            <p:nvPr/>
          </p:nvSpPr>
          <p:spPr>
            <a:xfrm>
              <a:off x="5254475" y="4044025"/>
              <a:ext cx="261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sur “Exporter”,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et choisir “</a:t>
              </a:r>
              <a:r>
                <a:rPr lang="fr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.STL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”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671875" y="3109175"/>
              <a:ext cx="3015400" cy="928597"/>
            </a:xfrm>
            <a:custGeom>
              <a:avLst/>
              <a:gdLst/>
              <a:ahLst/>
              <a:cxnLst/>
              <a:rect l="l" t="t" r="r" b="b"/>
              <a:pathLst>
                <a:path w="120616" h="53383" extrusionOk="0">
                  <a:moveTo>
                    <a:pt x="120616" y="53383"/>
                  </a:moveTo>
                  <a:cubicBezTo>
                    <a:pt x="117134" y="43570"/>
                    <a:pt x="115963" y="30945"/>
                    <a:pt x="107342" y="25105"/>
                  </a:cubicBezTo>
                  <a:cubicBezTo>
                    <a:pt x="94343" y="16300"/>
                    <a:pt x="77444" y="12785"/>
                    <a:pt x="61751" y="13274"/>
                  </a:cubicBezTo>
                  <a:cubicBezTo>
                    <a:pt x="40707" y="13930"/>
                    <a:pt x="0" y="21054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Créer une nouvelle “conception”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Contrôler la vue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Créer la base de la plaque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Créer le texte du prénom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Aligner le texte et la plaque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Perforer la plaque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Exporter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Créer une nouvelle “conception”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En se rendant sur le </a:t>
            </a:r>
            <a:r>
              <a:rPr lang="fr" u="sng">
                <a:solidFill>
                  <a:schemeClr val="hlink"/>
                </a:solidFill>
                <a:hlinkClick r:id="rId3"/>
              </a:rPr>
              <a:t>Tableau de bord</a:t>
            </a:r>
            <a:r>
              <a:rPr lang="fr"/>
              <a:t>, une fois identifié avec son compte.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225" y="2308225"/>
            <a:ext cx="32575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2104525" y="2607625"/>
            <a:ext cx="942600" cy="506075"/>
          </a:xfrm>
          <a:custGeom>
            <a:avLst/>
            <a:gdLst/>
            <a:ahLst/>
            <a:cxnLst/>
            <a:rect l="l" t="t" r="r" b="b"/>
            <a:pathLst>
              <a:path w="37704" h="20243" extrusionOk="0">
                <a:moveTo>
                  <a:pt x="0" y="0"/>
                </a:moveTo>
                <a:cubicBezTo>
                  <a:pt x="4016" y="13397"/>
                  <a:pt x="25191" y="24653"/>
                  <a:pt x="37704" y="18407"/>
                </a:cubicBezTo>
              </a:path>
            </a:pathLst>
          </a:custGeom>
          <a:noFill/>
          <a:ln w="76200" cap="flat" cmpd="sng">
            <a:solidFill>
              <a:srgbClr val="E54B4B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Contrôler la vue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Déplacer </a:t>
            </a:r>
            <a:r>
              <a:rPr lang="fr"/>
              <a:t>la vue en déplaçant la souris avec la </a:t>
            </a:r>
            <a:r>
              <a:rPr lang="fr" b="1"/>
              <a:t>molette </a:t>
            </a:r>
            <a:r>
              <a:rPr lang="fr"/>
              <a:t>enfoncée</a:t>
            </a: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b="1"/>
              <a:t>Zoomer</a:t>
            </a:r>
            <a:r>
              <a:rPr lang="fr"/>
              <a:t> en faisant défiler la </a:t>
            </a:r>
            <a:r>
              <a:rPr lang="fr" b="1"/>
              <a:t>molette</a:t>
            </a:r>
            <a:r>
              <a:rPr lang="fr"/>
              <a:t>, ou en cliquant sur       et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" b="1"/>
              <a:t>Pivoter </a:t>
            </a:r>
            <a:r>
              <a:rPr lang="fr"/>
              <a:t>la vue en déplaçant la souris avec le </a:t>
            </a:r>
            <a:r>
              <a:rPr lang="fr" b="1"/>
              <a:t>clic droit</a:t>
            </a:r>
            <a:r>
              <a:rPr lang="fr"/>
              <a:t> enfoncé</a:t>
            </a: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Atteindre une vue prédéfinie en cliquant sur une face du cube</a:t>
            </a: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" b="1"/>
              <a:t>Réinitialiser </a:t>
            </a:r>
            <a:r>
              <a:rPr lang="fr"/>
              <a:t>le point de vue en cliquant sur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475" y="2958338"/>
            <a:ext cx="9429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550" y="1944225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9425" y="1944225"/>
            <a:ext cx="23845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2550" y="3955350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9" y="1155399"/>
            <a:ext cx="489050" cy="4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699" y="1834637"/>
            <a:ext cx="489050" cy="4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699" y="2513862"/>
            <a:ext cx="489050" cy="4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Créer la base de la plaque</a:t>
            </a:r>
            <a:endParaRPr/>
          </a:p>
        </p:txBody>
      </p:sp>
      <p:grpSp>
        <p:nvGrpSpPr>
          <p:cNvPr id="89" name="Google Shape;89;p17"/>
          <p:cNvGrpSpPr/>
          <p:nvPr/>
        </p:nvGrpSpPr>
        <p:grpSpPr>
          <a:xfrm>
            <a:off x="311700" y="960925"/>
            <a:ext cx="7265825" cy="3922251"/>
            <a:chOff x="311700" y="960925"/>
            <a:chExt cx="7265825" cy="3922251"/>
          </a:xfrm>
        </p:grpSpPr>
        <p:pic>
          <p:nvPicPr>
            <p:cNvPr id="90" name="Google Shape;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152476"/>
              <a:ext cx="1801481" cy="373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7"/>
            <p:cNvSpPr txBox="1"/>
            <p:nvPr/>
          </p:nvSpPr>
          <p:spPr>
            <a:xfrm>
              <a:off x="2285525" y="960925"/>
              <a:ext cx="529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Dans le panneau “Formes”,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sur le carré plein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858450" y="9951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354752" y="1536350"/>
              <a:ext cx="926700" cy="643275"/>
            </a:xfrm>
            <a:custGeom>
              <a:avLst/>
              <a:gdLst/>
              <a:ahLst/>
              <a:cxnLst/>
              <a:rect l="l" t="t" r="r" b="b"/>
              <a:pathLst>
                <a:path w="37068" h="25731" extrusionOk="0">
                  <a:moveTo>
                    <a:pt x="15872" y="1188"/>
                  </a:moveTo>
                  <a:cubicBezTo>
                    <a:pt x="9641" y="1188"/>
                    <a:pt x="1162" y="5135"/>
                    <a:pt x="137" y="11282"/>
                  </a:cubicBezTo>
                  <a:cubicBezTo>
                    <a:pt x="-757" y="16643"/>
                    <a:pt x="3888" y="23220"/>
                    <a:pt x="9044" y="24939"/>
                  </a:cubicBezTo>
                  <a:cubicBezTo>
                    <a:pt x="19175" y="28316"/>
                    <a:pt x="35040" y="19711"/>
                    <a:pt x="36951" y="9204"/>
                  </a:cubicBezTo>
                  <a:cubicBezTo>
                    <a:pt x="37890" y="4043"/>
                    <a:pt x="28877" y="2346"/>
                    <a:pt x="24185" y="0"/>
                  </a:cubicBezTo>
                </a:path>
              </a:pathLst>
            </a:custGeom>
            <a:noFill/>
            <a:ln w="76200" cap="flat" cmpd="sng">
              <a:solidFill>
                <a:srgbClr val="E54B4B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4" name="Google Shape;94;p17"/>
          <p:cNvGrpSpPr/>
          <p:nvPr/>
        </p:nvGrpSpPr>
        <p:grpSpPr>
          <a:xfrm>
            <a:off x="2433850" y="1956150"/>
            <a:ext cx="4258512" cy="2931125"/>
            <a:chOff x="2433850" y="1956150"/>
            <a:chExt cx="4258512" cy="2931125"/>
          </a:xfrm>
        </p:grpSpPr>
        <p:pic>
          <p:nvPicPr>
            <p:cNvPr id="95" name="Google Shape;95;p17"/>
            <p:cNvPicPr preferRelativeResize="0"/>
            <p:nvPr/>
          </p:nvPicPr>
          <p:blipFill rotWithShape="1">
            <a:blip r:embed="rId4">
              <a:alphaModFix/>
            </a:blip>
            <a:srcRect l="2085" t="9012" r="2257" b="954"/>
            <a:stretch/>
          </p:blipFill>
          <p:spPr>
            <a:xfrm>
              <a:off x="2510038" y="2571757"/>
              <a:ext cx="4182325" cy="2315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7"/>
            <p:cNvSpPr txBox="1"/>
            <p:nvPr/>
          </p:nvSpPr>
          <p:spPr>
            <a:xfrm>
              <a:off x="2872725" y="1956150"/>
              <a:ext cx="226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Déplacer le fantôme sur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le plan de construction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2433850" y="20148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8" name="Google Shape;98;p17"/>
          <p:cNvGrpSpPr/>
          <p:nvPr/>
        </p:nvGrpSpPr>
        <p:grpSpPr>
          <a:xfrm>
            <a:off x="5945700" y="1164925"/>
            <a:ext cx="2886588" cy="2359325"/>
            <a:chOff x="5945700" y="1164925"/>
            <a:chExt cx="2886588" cy="2359325"/>
          </a:xfrm>
        </p:grpSpPr>
        <p:pic>
          <p:nvPicPr>
            <p:cNvPr id="99" name="Google Shape;9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89213" y="1619250"/>
              <a:ext cx="1743075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7"/>
            <p:cNvSpPr txBox="1"/>
            <p:nvPr/>
          </p:nvSpPr>
          <p:spPr>
            <a:xfrm>
              <a:off x="6368688" y="1176325"/>
              <a:ext cx="246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pour poser la forme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945700" y="11649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Créer la base de la plaque</a:t>
            </a:r>
            <a:endParaRPr/>
          </a:p>
        </p:txBody>
      </p:sp>
      <p:grpSp>
        <p:nvGrpSpPr>
          <p:cNvPr id="107" name="Google Shape;107;p18"/>
          <p:cNvGrpSpPr/>
          <p:nvPr/>
        </p:nvGrpSpPr>
        <p:grpSpPr>
          <a:xfrm>
            <a:off x="311700" y="1075562"/>
            <a:ext cx="2709975" cy="2705288"/>
            <a:chOff x="311700" y="1075562"/>
            <a:chExt cx="2709975" cy="2705288"/>
          </a:xfrm>
        </p:grpSpPr>
        <p:pic>
          <p:nvPicPr>
            <p:cNvPr id="108" name="Google Shape;10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075562"/>
              <a:ext cx="1875650" cy="2051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8"/>
            <p:cNvSpPr/>
            <p:nvPr/>
          </p:nvSpPr>
          <p:spPr>
            <a:xfrm>
              <a:off x="311700" y="326155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757575" y="3165250"/>
              <a:ext cx="226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sur un coin blanc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pour afficher les mesures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506675" y="2642250"/>
              <a:ext cx="415650" cy="593775"/>
            </a:xfrm>
            <a:custGeom>
              <a:avLst/>
              <a:gdLst/>
              <a:ahLst/>
              <a:cxnLst/>
              <a:rect l="l" t="t" r="r" b="b"/>
              <a:pathLst>
                <a:path w="16626" h="23751" extrusionOk="0">
                  <a:moveTo>
                    <a:pt x="16626" y="23751"/>
                  </a:moveTo>
                  <a:cubicBezTo>
                    <a:pt x="16626" y="14087"/>
                    <a:pt x="3056" y="916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12" name="Google Shape;112;p18"/>
          <p:cNvGrpSpPr/>
          <p:nvPr/>
        </p:nvGrpSpPr>
        <p:grpSpPr>
          <a:xfrm>
            <a:off x="3571900" y="865325"/>
            <a:ext cx="5260325" cy="2262175"/>
            <a:chOff x="3571900" y="865325"/>
            <a:chExt cx="5260325" cy="2262175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1900" y="1075550"/>
              <a:ext cx="2716923" cy="2051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8"/>
            <p:cNvSpPr/>
            <p:nvPr/>
          </p:nvSpPr>
          <p:spPr>
            <a:xfrm>
              <a:off x="6421275" y="8653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18"/>
            <p:cNvSpPr txBox="1"/>
            <p:nvPr/>
          </p:nvSpPr>
          <p:spPr>
            <a:xfrm>
              <a:off x="6365025" y="1227775"/>
              <a:ext cx="24672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Changer la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longueur 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(45)</a:t>
              </a:r>
              <a:endParaRPr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et la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largeur 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(25), en mm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Valider avec la touche Entrée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16" name="Google Shape;11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24421" y="2190746"/>
              <a:ext cx="203584" cy="20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8"/>
            <p:cNvSpPr/>
            <p:nvPr/>
          </p:nvSpPr>
          <p:spPr>
            <a:xfrm>
              <a:off x="4755575" y="1445975"/>
              <a:ext cx="1558625" cy="1411525"/>
            </a:xfrm>
            <a:custGeom>
              <a:avLst/>
              <a:gdLst/>
              <a:ahLst/>
              <a:cxnLst/>
              <a:rect l="l" t="t" r="r" b="b"/>
              <a:pathLst>
                <a:path w="62345" h="56461" extrusionOk="0">
                  <a:moveTo>
                    <a:pt x="62345" y="53"/>
                  </a:moveTo>
                  <a:cubicBezTo>
                    <a:pt x="46545" y="53"/>
                    <a:pt x="27430" y="-795"/>
                    <a:pt x="16032" y="10147"/>
                  </a:cubicBezTo>
                  <a:cubicBezTo>
                    <a:pt x="8833" y="17058"/>
                    <a:pt x="2847" y="26190"/>
                    <a:pt x="891" y="35976"/>
                  </a:cubicBezTo>
                  <a:cubicBezTo>
                    <a:pt x="-449" y="42678"/>
                    <a:pt x="1341" y="49759"/>
                    <a:pt x="0" y="56461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18" name="Google Shape;118;p18"/>
            <p:cNvSpPr/>
            <p:nvPr/>
          </p:nvSpPr>
          <p:spPr>
            <a:xfrm>
              <a:off x="6121225" y="1655125"/>
              <a:ext cx="244950" cy="385950"/>
            </a:xfrm>
            <a:custGeom>
              <a:avLst/>
              <a:gdLst/>
              <a:ahLst/>
              <a:cxnLst/>
              <a:rect l="l" t="t" r="r" b="b"/>
              <a:pathLst>
                <a:path w="9798" h="15438" extrusionOk="0">
                  <a:moveTo>
                    <a:pt x="9798" y="0"/>
                  </a:moveTo>
                  <a:cubicBezTo>
                    <a:pt x="3703" y="0"/>
                    <a:pt x="0" y="9343"/>
                    <a:pt x="0" y="15438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19" name="Google Shape;119;p18"/>
          <p:cNvGrpSpPr/>
          <p:nvPr/>
        </p:nvGrpSpPr>
        <p:grpSpPr>
          <a:xfrm>
            <a:off x="3836525" y="3285762"/>
            <a:ext cx="4587600" cy="1438714"/>
            <a:chOff x="3836525" y="3285762"/>
            <a:chExt cx="4587600" cy="1438714"/>
          </a:xfrm>
        </p:grpSpPr>
        <p:pic>
          <p:nvPicPr>
            <p:cNvPr id="120" name="Google Shape;12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07200" y="3285762"/>
              <a:ext cx="2716925" cy="1438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8"/>
            <p:cNvSpPr/>
            <p:nvPr/>
          </p:nvSpPr>
          <p:spPr>
            <a:xfrm>
              <a:off x="5212925" y="3413488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3836525" y="3760300"/>
              <a:ext cx="18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Faire de même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pour la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hauteur 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(1.5)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Créer le texte du prénom</a:t>
            </a:r>
            <a:endParaRPr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142921" y="960925"/>
            <a:ext cx="4525504" cy="3922251"/>
            <a:chOff x="142921" y="960925"/>
            <a:chExt cx="4525504" cy="3922251"/>
          </a:xfrm>
        </p:grpSpPr>
        <p:pic>
          <p:nvPicPr>
            <p:cNvPr id="129" name="Google Shape;12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152476"/>
              <a:ext cx="1801481" cy="373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9"/>
            <p:cNvSpPr/>
            <p:nvPr/>
          </p:nvSpPr>
          <p:spPr>
            <a:xfrm rot="-10335189">
              <a:off x="182048" y="3540287"/>
              <a:ext cx="926725" cy="643292"/>
            </a:xfrm>
            <a:custGeom>
              <a:avLst/>
              <a:gdLst/>
              <a:ahLst/>
              <a:cxnLst/>
              <a:rect l="l" t="t" r="r" b="b"/>
              <a:pathLst>
                <a:path w="37068" h="25731" extrusionOk="0">
                  <a:moveTo>
                    <a:pt x="15872" y="1188"/>
                  </a:moveTo>
                  <a:cubicBezTo>
                    <a:pt x="9641" y="1188"/>
                    <a:pt x="1162" y="5135"/>
                    <a:pt x="137" y="11282"/>
                  </a:cubicBezTo>
                  <a:cubicBezTo>
                    <a:pt x="-757" y="16643"/>
                    <a:pt x="3888" y="23220"/>
                    <a:pt x="9044" y="24939"/>
                  </a:cubicBezTo>
                  <a:cubicBezTo>
                    <a:pt x="19175" y="28316"/>
                    <a:pt x="35040" y="19711"/>
                    <a:pt x="36951" y="9204"/>
                  </a:cubicBezTo>
                  <a:cubicBezTo>
                    <a:pt x="37890" y="4043"/>
                    <a:pt x="28877" y="2346"/>
                    <a:pt x="24185" y="0"/>
                  </a:cubicBezTo>
                </a:path>
              </a:pathLst>
            </a:custGeom>
            <a:noFill/>
            <a:ln w="76200" cap="flat" cmpd="sng">
              <a:solidFill>
                <a:srgbClr val="E54B4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1" name="Google Shape;131;p19"/>
            <p:cNvSpPr txBox="1"/>
            <p:nvPr/>
          </p:nvSpPr>
          <p:spPr>
            <a:xfrm>
              <a:off x="2285525" y="960925"/>
              <a:ext cx="238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Dans le panneau “Formes”,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sur le texte en 3D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858450" y="9951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3" name="Google Shape;133;p19"/>
          <p:cNvGrpSpPr/>
          <p:nvPr/>
        </p:nvGrpSpPr>
        <p:grpSpPr>
          <a:xfrm>
            <a:off x="2556825" y="1765725"/>
            <a:ext cx="3309900" cy="1672950"/>
            <a:chOff x="2556825" y="1765725"/>
            <a:chExt cx="3309900" cy="1672950"/>
          </a:xfrm>
        </p:grpSpPr>
        <p:pic>
          <p:nvPicPr>
            <p:cNvPr id="134" name="Google Shape;13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6826" y="2264925"/>
              <a:ext cx="3240700" cy="1173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9"/>
            <p:cNvSpPr txBox="1"/>
            <p:nvPr/>
          </p:nvSpPr>
          <p:spPr>
            <a:xfrm>
              <a:off x="2979825" y="1777125"/>
              <a:ext cx="288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Placer le fantôme sur la plaque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556825" y="176572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7" name="Google Shape;137;p19"/>
          <p:cNvGrpSpPr/>
          <p:nvPr/>
        </p:nvGrpSpPr>
        <p:grpSpPr>
          <a:xfrm>
            <a:off x="5866725" y="3032300"/>
            <a:ext cx="2930850" cy="1760050"/>
            <a:chOff x="5866725" y="3032300"/>
            <a:chExt cx="2930850" cy="1760050"/>
          </a:xfrm>
        </p:grpSpPr>
        <p:pic>
          <p:nvPicPr>
            <p:cNvPr id="138" name="Google Shape;138;p19"/>
            <p:cNvPicPr preferRelativeResize="0"/>
            <p:nvPr/>
          </p:nvPicPr>
          <p:blipFill rotWithShape="1">
            <a:blip r:embed="rId5">
              <a:alphaModFix/>
            </a:blip>
            <a:srcRect t="4443"/>
            <a:stretch/>
          </p:blipFill>
          <p:spPr>
            <a:xfrm>
              <a:off x="5866725" y="3498725"/>
              <a:ext cx="2930850" cy="129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9"/>
            <p:cNvSpPr txBox="1"/>
            <p:nvPr/>
          </p:nvSpPr>
          <p:spPr>
            <a:xfrm>
              <a:off x="6567750" y="3043700"/>
              <a:ext cx="1951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Cliquer pour valider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6144750" y="303230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Créer le texte du prénom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77" y="1336525"/>
            <a:ext cx="2124974" cy="325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2727075" y="1370275"/>
            <a:ext cx="37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Dans la petite fenêtre en haut à droite,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2041075" y="1770475"/>
            <a:ext cx="5158400" cy="990545"/>
            <a:chOff x="2041075" y="1770475"/>
            <a:chExt cx="5158400" cy="990545"/>
          </a:xfrm>
        </p:grpSpPr>
        <p:sp>
          <p:nvSpPr>
            <p:cNvPr id="149" name="Google Shape;149;p20"/>
            <p:cNvSpPr txBox="1"/>
            <p:nvPr/>
          </p:nvSpPr>
          <p:spPr>
            <a:xfrm>
              <a:off x="3150075" y="1781875"/>
              <a:ext cx="404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Remplacer “TEXT” par le prénom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2727075" y="177047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2041075" y="2074270"/>
              <a:ext cx="616025" cy="686750"/>
            </a:xfrm>
            <a:custGeom>
              <a:avLst/>
              <a:gdLst/>
              <a:ahLst/>
              <a:cxnLst/>
              <a:rect l="l" t="t" r="r" b="b"/>
              <a:pathLst>
                <a:path w="24641" h="27470" extrusionOk="0">
                  <a:moveTo>
                    <a:pt x="24641" y="156"/>
                  </a:moveTo>
                  <a:cubicBezTo>
                    <a:pt x="20368" y="156"/>
                    <a:pt x="14483" y="-469"/>
                    <a:pt x="12172" y="3125"/>
                  </a:cubicBezTo>
                  <a:cubicBezTo>
                    <a:pt x="7265" y="10757"/>
                    <a:pt x="6414" y="21053"/>
                    <a:pt x="0" y="27470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52" name="Google Shape;152;p20"/>
          <p:cNvGrpSpPr/>
          <p:nvPr/>
        </p:nvGrpSpPr>
        <p:grpSpPr>
          <a:xfrm>
            <a:off x="2464125" y="2269675"/>
            <a:ext cx="4735350" cy="1077675"/>
            <a:chOff x="2464125" y="2269675"/>
            <a:chExt cx="4735350" cy="1077675"/>
          </a:xfrm>
        </p:grpSpPr>
        <p:sp>
          <p:nvSpPr>
            <p:cNvPr id="153" name="Google Shape;153;p20"/>
            <p:cNvSpPr txBox="1"/>
            <p:nvPr/>
          </p:nvSpPr>
          <p:spPr>
            <a:xfrm>
              <a:off x="3150075" y="2281075"/>
              <a:ext cx="404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Choisir une police (par exemple </a:t>
              </a:r>
              <a:r>
                <a:rPr lang="fr" i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Sans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727075" y="2269675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464125" y="2568050"/>
              <a:ext cx="207825" cy="779300"/>
            </a:xfrm>
            <a:custGeom>
              <a:avLst/>
              <a:gdLst/>
              <a:ahLst/>
              <a:cxnLst/>
              <a:rect l="l" t="t" r="r" b="b"/>
              <a:pathLst>
                <a:path w="8313" h="31172" extrusionOk="0">
                  <a:moveTo>
                    <a:pt x="8313" y="0"/>
                  </a:moveTo>
                  <a:cubicBezTo>
                    <a:pt x="-2441" y="0"/>
                    <a:pt x="7610" y="23574"/>
                    <a:pt x="0" y="31172"/>
                  </a:cubicBezTo>
                </a:path>
              </a:pathLst>
            </a:custGeom>
            <a:noFill/>
            <a:ln w="38100" cap="flat" cmpd="sng">
              <a:solidFill>
                <a:srgbClr val="E54B4B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500" y="3055300"/>
            <a:ext cx="3098476" cy="13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Créer le texte du prénom</a:t>
            </a:r>
            <a:endParaRPr/>
          </a:p>
        </p:txBody>
      </p:sp>
      <p:grpSp>
        <p:nvGrpSpPr>
          <p:cNvPr id="162" name="Google Shape;162;p21"/>
          <p:cNvGrpSpPr/>
          <p:nvPr/>
        </p:nvGrpSpPr>
        <p:grpSpPr>
          <a:xfrm>
            <a:off x="2059638" y="1743800"/>
            <a:ext cx="5024725" cy="2131884"/>
            <a:chOff x="2059638" y="1743800"/>
            <a:chExt cx="5024725" cy="2131884"/>
          </a:xfrm>
        </p:grpSpPr>
        <p:sp>
          <p:nvSpPr>
            <p:cNvPr id="163" name="Google Shape;163;p21"/>
            <p:cNvSpPr txBox="1"/>
            <p:nvPr/>
          </p:nvSpPr>
          <p:spPr>
            <a:xfrm>
              <a:off x="2530363" y="1743800"/>
              <a:ext cx="4554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Comme pour la plaque, </a:t>
              </a: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redimensionner 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le texte :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35 mm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de longueur, adapter la largeur au texte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1.5 mm</a:t>
              </a:r>
              <a:r>
                <a:rPr lang="fr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de hauteur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2059638" y="1840100"/>
              <a:ext cx="423000" cy="423000"/>
            </a:xfrm>
            <a:prstGeom prst="ellipse">
              <a:avLst/>
            </a:prstGeom>
            <a:solidFill>
              <a:srgbClr val="E5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65" name="Google Shape;16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7738" y="2575100"/>
              <a:ext cx="3924799" cy="130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Affichage à l'écran (16:9)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Raleway</vt:lpstr>
      <vt:lpstr>Arial</vt:lpstr>
      <vt:lpstr>Consolas</vt:lpstr>
      <vt:lpstr>Simple Light</vt:lpstr>
      <vt:lpstr>Initiation à Tinkercad</vt:lpstr>
      <vt:lpstr>Sommaire</vt:lpstr>
      <vt:lpstr>1. Créer une nouvelle “conception”</vt:lpstr>
      <vt:lpstr>2. Contrôler la vue</vt:lpstr>
      <vt:lpstr>3. Créer la base de la plaque</vt:lpstr>
      <vt:lpstr>3. Créer la base de la plaque</vt:lpstr>
      <vt:lpstr>4. Créer le texte du prénom</vt:lpstr>
      <vt:lpstr>4. Créer le texte du prénom</vt:lpstr>
      <vt:lpstr>4. Créer le texte du prénom</vt:lpstr>
      <vt:lpstr>5. Aligner le texte et la plaque</vt:lpstr>
      <vt:lpstr>5. Aligner le texte et la plaque</vt:lpstr>
      <vt:lpstr>5. Aligner le texte et la plaque</vt:lpstr>
      <vt:lpstr>6. Perforer la plaque</vt:lpstr>
      <vt:lpstr>6. Perforer la plaque</vt:lpstr>
      <vt:lpstr>6. Perforer la plaque</vt:lpstr>
      <vt:lpstr>6. Perforer la plaque</vt:lpstr>
      <vt:lpstr>7. Exporter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Tinkercad</dc:title>
  <cp:lastModifiedBy>CHALIER Yohan</cp:lastModifiedBy>
  <cp:revision>1</cp:revision>
  <dcterms:modified xsi:type="dcterms:W3CDTF">2023-02-02T12:28:08Z</dcterms:modified>
</cp:coreProperties>
</file>