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325A93-74E5-422D-BB3B-FAFD87B059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BB25BA5-2CD7-43D5-8EFC-2887176F21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070F18-8E48-4209-A501-F0A7196A1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9EE77-4C7C-41CA-8CC9-32F55ECDF3E6}" type="datetimeFigureOut">
              <a:rPr lang="fr-FR" smtClean="0"/>
              <a:t>16/03/2022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BC98FC-161D-4C06-ABE6-2982D2A2B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D60E54-25EF-469E-8172-0D2035CFB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539F-3893-4FDC-982E-9859BF3C99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8071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771EF2-E712-4DBE-AE25-32FCE8C57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394F5E7-DE35-4B05-9CF7-CDD0951334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F7F9FA-7911-445F-AB74-BC86813E1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9EE77-4C7C-41CA-8CC9-32F55ECDF3E6}" type="datetimeFigureOut">
              <a:rPr lang="fr-FR" smtClean="0"/>
              <a:t>16/03/2022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EB7B4B2-1BF5-4700-86FE-97898BC8D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DCA855-1F1C-4D03-8E36-206274703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539F-3893-4FDC-982E-9859BF3C99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5361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3730F92-4E1B-4462-8337-E545E06CF9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7D7C6A6-A935-4E6E-BF79-483682151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373A20-B6B8-44F2-B309-F8E401CBE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9EE77-4C7C-41CA-8CC9-32F55ECDF3E6}" type="datetimeFigureOut">
              <a:rPr lang="fr-FR" smtClean="0"/>
              <a:t>16/03/2022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01ADF0-3DD7-4D81-BD75-C938F5562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23585EC-D9C0-401E-97E0-7DEBC76EA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539F-3893-4FDC-982E-9859BF3C99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8972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683B6A-17E2-4A7D-913E-07557E226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D5A0FA-BC7A-4485-8A76-DC9B43B85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FB065E-D6D2-4F1E-A1DE-698B06D2D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9EE77-4C7C-41CA-8CC9-32F55ECDF3E6}" type="datetimeFigureOut">
              <a:rPr lang="fr-FR" smtClean="0"/>
              <a:t>16/03/2022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05DBDC-C61B-4FE1-80B3-BACA705ED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34DC0F-F408-4FA8-A8DD-33CEC4A13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539F-3893-4FDC-982E-9859BF3C99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1702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1937C7-3BF4-4C0E-B13B-2DB4EBA5D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5F663B-27DE-4A53-A114-45C78C37A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773452-0F67-4C3A-B83C-256868832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9EE77-4C7C-41CA-8CC9-32F55ECDF3E6}" type="datetimeFigureOut">
              <a:rPr lang="fr-FR" smtClean="0"/>
              <a:t>16/03/2022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AC3215-05BF-4841-A4CF-F4A7B5BE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C66B4F-BDC2-448C-9253-79EC9991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539F-3893-4FDC-982E-9859BF3C99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0531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15BF92-9089-42C3-BB00-C78412A1F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8DA1FC-BA77-43A6-8F7D-A830295DF7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3266967-908B-47DA-B8AA-DFDA33D6A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66BBDF-6F2F-45F2-8641-F53888713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9EE77-4C7C-41CA-8CC9-32F55ECDF3E6}" type="datetimeFigureOut">
              <a:rPr lang="fr-FR" smtClean="0"/>
              <a:t>16/03/2022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0F8AEDB-77CD-4B33-8969-66D44E37D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4B2DD8A-60C3-47D9-AB5F-1A38602B4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539F-3893-4FDC-982E-9859BF3C99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2144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52BF71-DBA9-4485-8E9C-CD12AD955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51455E-5863-4325-97C9-0D6EC22CF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15A835B-0FED-4420-9B30-8BCD4D38D5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77DC70A-695B-438B-B4AE-F763745FFA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FC7AAAE-7700-4F28-94C0-3FEFC30D98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EFF3F40-3387-4D2C-A7D9-16A2E9B61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9EE77-4C7C-41CA-8CC9-32F55ECDF3E6}" type="datetimeFigureOut">
              <a:rPr lang="fr-FR" smtClean="0"/>
              <a:t>16/03/2022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05A546E-E6F3-47E5-8CFA-9F4325750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9A2B623-C1F4-47D6-BE27-BC9786AF6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539F-3893-4FDC-982E-9859BF3C99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2674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073834-1661-449C-AEBD-1056D40FA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E949558-0FEB-4C8C-BAFC-7498286BD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9EE77-4C7C-41CA-8CC9-32F55ECDF3E6}" type="datetimeFigureOut">
              <a:rPr lang="fr-FR" smtClean="0"/>
              <a:t>16/03/2022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6C7836F-401C-4A79-8B69-398D4E285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53A5F4C-A6DC-459A-A830-C1FDCA434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539F-3893-4FDC-982E-9859BF3C99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7356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DC10FA-F888-495B-88A1-E2C57385D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9EE77-4C7C-41CA-8CC9-32F55ECDF3E6}" type="datetimeFigureOut">
              <a:rPr lang="fr-FR" smtClean="0"/>
              <a:t>16/03/2022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D9B78ED-8ED0-4C31-949C-A98966F65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A5C9CA-9F30-4B99-8A6B-1C0E1E3E7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539F-3893-4FDC-982E-9859BF3C99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2447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44438B-F3FB-4194-A498-134A256BB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E566C4-CB2E-48AB-A1C7-E11363ADE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603D8B9-A1F5-4137-B77D-55DBE92D2B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3C80F9C-F186-463D-92D8-5BAA5C769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9EE77-4C7C-41CA-8CC9-32F55ECDF3E6}" type="datetimeFigureOut">
              <a:rPr lang="fr-FR" smtClean="0"/>
              <a:t>16/03/2022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B74EEA2-D88F-4014-B2D9-7360021AB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88E6F8D-2F5B-41C4-8CF4-35846C0D9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539F-3893-4FDC-982E-9859BF3C99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9132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BF93AF-5023-49B0-9C94-C5A2C2527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B372A63-38D1-4215-80B5-D342651624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7CBF60C-D085-4B5F-B6F1-01EDC559D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2ED6B07-DB44-4C21-9BA2-2C2915808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9EE77-4C7C-41CA-8CC9-32F55ECDF3E6}" type="datetimeFigureOut">
              <a:rPr lang="fr-FR" smtClean="0"/>
              <a:t>16/03/2022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3DF179E-2BC3-43BB-8390-75B4DE259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C18C302-9463-4683-9E99-A80E54961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A539F-3893-4FDC-982E-9859BF3C99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3098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6E74347-4961-404F-A705-0E2475181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C627C5-DBFC-4A65-9024-6FE29B414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C17BC0-DF4B-4335-A7ED-775991C8FC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9EE77-4C7C-41CA-8CC9-32F55ECDF3E6}" type="datetimeFigureOut">
              <a:rPr lang="fr-FR" smtClean="0"/>
              <a:t>16/03/2022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01C6599-B7B8-477E-A972-3C8389388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009673-D0D1-4F48-8813-5EEE82F42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A539F-3893-4FDC-982E-9859BF3C993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7550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telier-mediatheque.rlv.eu/hstatic/tuto-installer-desinstaller-logiciel.pdf" TargetMode="External"/><Relationship Id="rId2" Type="http://schemas.openxmlformats.org/officeDocument/2006/relationships/hyperlink" Target="https://www.microsoft.com/fr-fr/p/scanneur-windows/9wzdncrfj3pv#activetab=pivot:overviewtab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44D2CD-3EBA-429C-B104-98A5E54D19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Numériser un document</a:t>
            </a:r>
          </a:p>
        </p:txBody>
      </p:sp>
    </p:spTree>
    <p:extLst>
      <p:ext uri="{BB962C8B-B14F-4D97-AF65-F5344CB8AC3E}">
        <p14:creationId xmlns:p14="http://schemas.microsoft.com/office/powerpoint/2010/main" val="3053111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A3C157-EBC9-4FAB-9613-4369B7123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1. Installer le logiciel « </a:t>
            </a:r>
            <a:r>
              <a:rPr lang="fr-FR" dirty="0">
                <a:hlinkClick r:id="rId2"/>
              </a:rPr>
              <a:t>Scanneur Windows</a:t>
            </a:r>
            <a:r>
              <a:rPr lang="fr-FR" dirty="0"/>
              <a:t> »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5E2738-54A2-4C28-9C15-B83B1DB59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Ce logiciel est disponible sur le « Microsoft Store ».</a:t>
            </a:r>
          </a:p>
          <a:p>
            <a:pPr marL="0" indent="0">
              <a:buNone/>
            </a:pPr>
            <a:r>
              <a:rPr lang="fr-FR" dirty="0"/>
              <a:t>Il est développé par « Microsoft Corporation ».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>
                <a:hlinkClick r:id="rId3"/>
              </a:rPr>
              <a:t>Cliquez sur ce lien pour un tutoriel détaillé.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E5BD000-E854-4C1B-ACA7-8F31EFCE04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13436"/>
            <a:ext cx="1858348" cy="185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16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32A737-4941-495D-9A85-1C56DD427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2. Brancher le scanneur au PC et le démarrer</a:t>
            </a:r>
          </a:p>
        </p:txBody>
      </p:sp>
      <p:pic>
        <p:nvPicPr>
          <p:cNvPr id="6" name="Espace réservé du contenu 5" descr="Une image contenant intérieur, blanc&#10;&#10;Description générée automatiquement">
            <a:extLst>
              <a:ext uri="{FF2B5EF4-FFF2-40B4-BE49-F238E27FC236}">
                <a16:creationId xmlns:a16="http://schemas.microsoft.com/office/drawing/2014/main" id="{BFE97A27-DB72-4F2E-A4C9-06663EEFA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3564786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C7A594-8671-4B08-A927-91964589B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3. Ouvrir le logiciel « Scanneur Windows »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C84B1349-5D5A-43C2-B8A1-29A798D4EB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44871" y="1825625"/>
            <a:ext cx="3368257" cy="4351338"/>
          </a:xfrm>
        </p:spPr>
      </p:pic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6C930312-E444-4BED-ACF8-F94F070B1E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25038" y="1825625"/>
            <a:ext cx="4675923" cy="4351338"/>
          </a:xfr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0BA12F6-7DAD-4D21-8AFA-5D73AA9E7AAB}"/>
              </a:ext>
            </a:extLst>
          </p:cNvPr>
          <p:cNvSpPr txBox="1"/>
          <p:nvPr/>
        </p:nvSpPr>
        <p:spPr>
          <a:xfrm>
            <a:off x="1629108" y="6169709"/>
            <a:ext cx="4466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Cliquer sur le menu démarrer et écrire au clavier « Scanneur Windows »</a:t>
            </a:r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1B12D3B8-D6EE-4FEC-BE4A-6E73D958087C}"/>
              </a:ext>
            </a:extLst>
          </p:cNvPr>
          <p:cNvSpPr/>
          <p:nvPr/>
        </p:nvSpPr>
        <p:spPr>
          <a:xfrm>
            <a:off x="5200650" y="3782217"/>
            <a:ext cx="933450" cy="438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9198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2DD18F-CD5E-488A-B0E2-ECEA892D8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4. Paramétrer le logiciel</a:t>
            </a:r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20A53E0B-93FA-482C-95B6-022D737E18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8059"/>
          <a:stretch/>
        </p:blipFill>
        <p:spPr>
          <a:xfrm>
            <a:off x="3758039" y="1825625"/>
            <a:ext cx="1961118" cy="4351338"/>
          </a:xfrm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469F7F20-6E05-4C8A-8644-B4A30A04607B}"/>
              </a:ext>
            </a:extLst>
          </p:cNvPr>
          <p:cNvCxnSpPr/>
          <p:nvPr/>
        </p:nvCxnSpPr>
        <p:spPr>
          <a:xfrm>
            <a:off x="3238500" y="2609850"/>
            <a:ext cx="641350" cy="285750"/>
          </a:xfrm>
          <a:prstGeom prst="straightConnector1">
            <a:avLst/>
          </a:prstGeom>
          <a:ln w="57150"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5987E64D-3953-404B-B90F-7A6FD89FB88D}"/>
              </a:ext>
            </a:extLst>
          </p:cNvPr>
          <p:cNvCxnSpPr>
            <a:cxnSpLocks/>
          </p:cNvCxnSpPr>
          <p:nvPr/>
        </p:nvCxnSpPr>
        <p:spPr>
          <a:xfrm flipV="1">
            <a:off x="3238500" y="3814762"/>
            <a:ext cx="641350" cy="285750"/>
          </a:xfrm>
          <a:prstGeom prst="straightConnector1">
            <a:avLst/>
          </a:prstGeom>
          <a:ln w="57150"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5CB5379B-C35E-4D60-AAE7-41FB6F9BF83C}"/>
              </a:ext>
            </a:extLst>
          </p:cNvPr>
          <p:cNvCxnSpPr>
            <a:cxnSpLocks/>
          </p:cNvCxnSpPr>
          <p:nvPr/>
        </p:nvCxnSpPr>
        <p:spPr>
          <a:xfrm flipH="1" flipV="1">
            <a:off x="4399388" y="4062412"/>
            <a:ext cx="1880762" cy="38100"/>
          </a:xfrm>
          <a:prstGeom prst="straightConnector1">
            <a:avLst/>
          </a:prstGeom>
          <a:ln w="57150"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EA154B3C-BFAE-4370-A400-6D446039D086}"/>
              </a:ext>
            </a:extLst>
          </p:cNvPr>
          <p:cNvSpPr txBox="1"/>
          <p:nvPr/>
        </p:nvSpPr>
        <p:spPr>
          <a:xfrm>
            <a:off x="838200" y="2249269"/>
            <a:ext cx="240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Vérifier que le scanneur sélectionné soit le bon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EF7574B-A2B8-4B1F-8CD7-D1A8E81FAB52}"/>
              </a:ext>
            </a:extLst>
          </p:cNvPr>
          <p:cNvSpPr txBox="1"/>
          <p:nvPr/>
        </p:nvSpPr>
        <p:spPr>
          <a:xfrm>
            <a:off x="838199" y="3814762"/>
            <a:ext cx="2561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Choisir le type de fichier de sortie (PDF pour un document normal, JPEG ou PNG pour une image).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65A0BA3-E3E1-43CD-9069-EA7BF25D8FF1}"/>
              </a:ext>
            </a:extLst>
          </p:cNvPr>
          <p:cNvSpPr txBox="1"/>
          <p:nvPr/>
        </p:nvSpPr>
        <p:spPr>
          <a:xfrm>
            <a:off x="6411473" y="3792696"/>
            <a:ext cx="44366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Cliquer sur « Afficher plus » pour avoir accès à plus d’options. Notamment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Couleur / Noir et blanc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Résolution (la qualité de la numérisation, plus la valeur est haute, meilleure elle sera, mais plus le fichier sera lourd, pour un document, 200 c’est bien !).</a:t>
            </a:r>
          </a:p>
        </p:txBody>
      </p:sp>
    </p:spTree>
    <p:extLst>
      <p:ext uri="{BB962C8B-B14F-4D97-AF65-F5344CB8AC3E}">
        <p14:creationId xmlns:p14="http://schemas.microsoft.com/office/powerpoint/2010/main" val="353159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D47156-E90A-49AD-AD1A-33348422D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5. Charger le scanneur</a:t>
            </a:r>
          </a:p>
        </p:txBody>
      </p:sp>
      <p:pic>
        <p:nvPicPr>
          <p:cNvPr id="5" name="Espace réservé du contenu 4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44C48AC0-F3A9-47DF-B4D4-0C7A78F693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166" y="1794933"/>
            <a:ext cx="3263503" cy="4351338"/>
          </a:xfrm>
        </p:spPr>
      </p:pic>
      <p:pic>
        <p:nvPicPr>
          <p:cNvPr id="6" name="Espace réservé du contenu 4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4BCC6CAD-65AF-46EA-ABCC-715D7FDF0E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22" t="32029" r="78499" b="58186"/>
          <a:stretch/>
        </p:blipFill>
        <p:spPr>
          <a:xfrm>
            <a:off x="6096000" y="1659996"/>
            <a:ext cx="1558636" cy="16425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Espace réservé du contenu 4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3A2F34B7-9CAF-4272-AE81-F0E762B09E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79" t="64723" r="55142" b="25492"/>
          <a:stretch/>
        </p:blipFill>
        <p:spPr>
          <a:xfrm>
            <a:off x="6875318" y="4986602"/>
            <a:ext cx="1558636" cy="16425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Espace réservé du contenu 4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E39C8324-CAD5-4AF6-9917-FB13C1BF26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023" r="4598" b="90215"/>
          <a:stretch/>
        </p:blipFill>
        <p:spPr>
          <a:xfrm>
            <a:off x="9127067" y="365125"/>
            <a:ext cx="1558636" cy="16425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5851446-7644-4018-992D-7292321A77DC}"/>
              </a:ext>
            </a:extLst>
          </p:cNvPr>
          <p:cNvSpPr txBox="1"/>
          <p:nvPr/>
        </p:nvSpPr>
        <p:spPr>
          <a:xfrm>
            <a:off x="838200" y="1794933"/>
            <a:ext cx="44784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Poser le document à plat sur la vitre du scanneur, avec la face à numériser contre la vitre.</a:t>
            </a:r>
          </a:p>
          <a:p>
            <a:endParaRPr lang="fr-FR" dirty="0"/>
          </a:p>
          <a:p>
            <a:r>
              <a:rPr lang="fr-FR" dirty="0"/>
              <a:t>Utiliser les repères du scanneur pour positionner la feuille dans le bon sens !</a:t>
            </a:r>
          </a:p>
          <a:p>
            <a:r>
              <a:rPr lang="fr-FR" dirty="0"/>
              <a:t>(même s’il sera toujours possible de corriger cela par la suite).</a:t>
            </a:r>
          </a:p>
        </p:txBody>
      </p:sp>
    </p:spTree>
    <p:extLst>
      <p:ext uri="{BB962C8B-B14F-4D97-AF65-F5344CB8AC3E}">
        <p14:creationId xmlns:p14="http://schemas.microsoft.com/office/powerpoint/2010/main" val="604625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696B12-6BF3-40B9-BC6B-01B5F92A7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6. Numériser le document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DFD8DB80-12DE-4CC1-8FE4-1C76835C7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8038" y="1825625"/>
            <a:ext cx="4675923" cy="4351338"/>
          </a:xfr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FA084EBC-0FF5-469E-A7D1-C0EADED779BB}"/>
              </a:ext>
            </a:extLst>
          </p:cNvPr>
          <p:cNvGrpSpPr/>
          <p:nvPr/>
        </p:nvGrpSpPr>
        <p:grpSpPr>
          <a:xfrm>
            <a:off x="5491752" y="5874701"/>
            <a:ext cx="388116" cy="645638"/>
            <a:chOff x="4808765" y="3355656"/>
            <a:chExt cx="388116" cy="6456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9B58488B-EEA7-49CE-AD14-7B0FF1184075}"/>
                </a:ext>
              </a:extLst>
            </p:cNvPr>
            <p:cNvSpPr/>
            <p:nvPr/>
          </p:nvSpPr>
          <p:spPr>
            <a:xfrm>
              <a:off x="4808765" y="3374592"/>
              <a:ext cx="388116" cy="62670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Arc partiel 9">
              <a:extLst>
                <a:ext uri="{FF2B5EF4-FFF2-40B4-BE49-F238E27FC236}">
                  <a16:creationId xmlns:a16="http://schemas.microsoft.com/office/drawing/2014/main" id="{8802A259-5E62-4364-AFAA-3A6253E2CA8D}"/>
                </a:ext>
              </a:extLst>
            </p:cNvPr>
            <p:cNvSpPr/>
            <p:nvPr/>
          </p:nvSpPr>
          <p:spPr>
            <a:xfrm>
              <a:off x="4808765" y="3355656"/>
              <a:ext cx="388116" cy="448023"/>
            </a:xfrm>
            <a:prstGeom prst="pie">
              <a:avLst>
                <a:gd name="adj1" fmla="val 10782812"/>
                <a:gd name="adj2" fmla="val 16200000"/>
              </a:avLst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1" name="Arc partiel 10">
              <a:extLst>
                <a:ext uri="{FF2B5EF4-FFF2-40B4-BE49-F238E27FC236}">
                  <a16:creationId xmlns:a16="http://schemas.microsoft.com/office/drawing/2014/main" id="{F5E71E8B-6C24-4055-91F7-F6661D3F9E24}"/>
                </a:ext>
              </a:extLst>
            </p:cNvPr>
            <p:cNvSpPr/>
            <p:nvPr/>
          </p:nvSpPr>
          <p:spPr>
            <a:xfrm flipH="1">
              <a:off x="4808765" y="3355656"/>
              <a:ext cx="388116" cy="448023"/>
            </a:xfrm>
            <a:prstGeom prst="pie">
              <a:avLst>
                <a:gd name="adj1" fmla="val 10782812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6BE7EB7D-53C0-4283-9F29-CC5D1D19523C}"/>
              </a:ext>
            </a:extLst>
          </p:cNvPr>
          <p:cNvSpPr txBox="1"/>
          <p:nvPr/>
        </p:nvSpPr>
        <p:spPr>
          <a:xfrm>
            <a:off x="5235632" y="5330171"/>
            <a:ext cx="256170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/>
                </a:solidFill>
              </a:rPr>
              <a:t>Cliquer sur « Numériser »</a:t>
            </a:r>
          </a:p>
        </p:txBody>
      </p:sp>
    </p:spTree>
    <p:extLst>
      <p:ext uri="{BB962C8B-B14F-4D97-AF65-F5344CB8AC3E}">
        <p14:creationId xmlns:p14="http://schemas.microsoft.com/office/powerpoint/2010/main" val="562450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4F2495-9490-4FFC-A776-73734E6C8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7. Retrouver le document numérisé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CCFA86A-1B33-4AE1-81C1-6536B7E788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1246" y="1825625"/>
            <a:ext cx="8289508" cy="4351338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DF4DD11-3EC6-4431-B09D-FFA6E882497E}"/>
              </a:ext>
            </a:extLst>
          </p:cNvPr>
          <p:cNvSpPr txBox="1"/>
          <p:nvPr/>
        </p:nvSpPr>
        <p:spPr>
          <a:xfrm>
            <a:off x="4954038" y="2947538"/>
            <a:ext cx="4447655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Voilà, le document est enregistré sur le PC.</a:t>
            </a:r>
          </a:p>
          <a:p>
            <a:endParaRPr lang="fr-FR" dirty="0"/>
          </a:p>
          <a:p>
            <a:r>
              <a:rPr lang="fr-FR" dirty="0"/>
              <a:t>Par défaut, il se situe dans « Images » puis « Numérisations », et son nom correspond à la date de numérisation.</a:t>
            </a:r>
          </a:p>
        </p:txBody>
      </p:sp>
    </p:spTree>
    <p:extLst>
      <p:ext uri="{BB962C8B-B14F-4D97-AF65-F5344CB8AC3E}">
        <p14:creationId xmlns:p14="http://schemas.microsoft.com/office/powerpoint/2010/main" val="3282545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74FD8E-1ACD-4ACC-843E-48602F585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8. Ne pas oublier d’enlever son document du scanneur 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511D67-A1A4-442E-BDB0-486825685C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i="1" dirty="0"/>
              <a:t>Les oublis sont très fréquents…</a:t>
            </a:r>
          </a:p>
        </p:txBody>
      </p:sp>
    </p:spTree>
    <p:extLst>
      <p:ext uri="{BB962C8B-B14F-4D97-AF65-F5344CB8AC3E}">
        <p14:creationId xmlns:p14="http://schemas.microsoft.com/office/powerpoint/2010/main" val="219819572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277</Words>
  <Application>Microsoft Office PowerPoint</Application>
  <PresentationFormat>Grand écran</PresentationFormat>
  <Paragraphs>32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Thème Office</vt:lpstr>
      <vt:lpstr>Numériser un document</vt:lpstr>
      <vt:lpstr>1. Installer le logiciel « Scanneur Windows »</vt:lpstr>
      <vt:lpstr>2. Brancher le scanneur au PC et le démarrer</vt:lpstr>
      <vt:lpstr>3. Ouvrir le logiciel « Scanneur Windows »</vt:lpstr>
      <vt:lpstr>4. Paramétrer le logiciel</vt:lpstr>
      <vt:lpstr>5. Charger le scanneur</vt:lpstr>
      <vt:lpstr>6. Numériser le document</vt:lpstr>
      <vt:lpstr>7. Retrouver le document numérisé</vt:lpstr>
      <vt:lpstr>8. Ne pas oublier d’enlever son document du scanneur !</vt:lpstr>
    </vt:vector>
  </TitlesOfParts>
  <Company>RLV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Numériser un document</dc:title>
  <dc:creator>CHALIER Yohan</dc:creator>
  <cp:lastModifiedBy>CHALIER Yohan</cp:lastModifiedBy>
  <cp:revision>1</cp:revision>
  <dcterms:created xsi:type="dcterms:W3CDTF">2022-03-16T13:38:58Z</dcterms:created>
  <dcterms:modified xsi:type="dcterms:W3CDTF">2022-03-16T14:10:58Z</dcterms:modified>
</cp:coreProperties>
</file>